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handoutMasterIdLst>
    <p:handoutMasterId r:id="rId6"/>
  </p:handoutMasterIdLst>
  <p:sldIdLst>
    <p:sldId id="271" r:id="rId2"/>
    <p:sldId id="273" r:id="rId3"/>
    <p:sldId id="267" r:id="rId4"/>
    <p:sldId id="272" r:id="rId5"/>
  </p:sldIdLst>
  <p:sldSz cx="6858000" cy="9906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966" autoAdjust="0"/>
    <p:restoredTop sz="95427" autoAdjust="0"/>
  </p:normalViewPr>
  <p:slideViewPr>
    <p:cSldViewPr>
      <p:cViewPr>
        <p:scale>
          <a:sx n="75" d="100"/>
          <a:sy n="75" d="100"/>
        </p:scale>
        <p:origin x="2880" y="21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8" d="100"/>
          <a:sy n="48" d="100"/>
        </p:scale>
        <p:origin x="-1956" y="-96"/>
      </p:cViewPr>
      <p:guideLst>
        <p:guide orient="horz" pos="2880"/>
        <p:guide pos="2160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163B8E3-F3B2-4521-B838-DE6C7E8F4B0D}" type="datetimeFigureOut">
              <a:rPr lang="ja-JP" altLang="en-US"/>
              <a:pPr/>
              <a:t>2022/4/11</a:t>
            </a:fld>
            <a:endParaRPr lang="en-US" altLang="ja-JP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81D2DD4-6735-400D-9682-3F552DD8A84A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906507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307962"/>
            <a:ext cx="7772400" cy="15925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210050"/>
            <a:ext cx="6400800" cy="18986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6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2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09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45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2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18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54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91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7175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207739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97526"/>
            <a:ext cx="2057400" cy="633915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97526"/>
            <a:ext cx="6019800" cy="633915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492304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916105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4" y="4774144"/>
            <a:ext cx="7772400" cy="1475581"/>
          </a:xfrm>
        </p:spPr>
        <p:txBody>
          <a:bodyPr anchor="t"/>
          <a:lstStyle>
            <a:lvl1pPr algn="l">
              <a:defRPr sz="3786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4" y="3148940"/>
            <a:ext cx="7772400" cy="1625203"/>
          </a:xfrm>
        </p:spPr>
        <p:txBody>
          <a:bodyPr anchor="b"/>
          <a:lstStyle>
            <a:lvl1pPr marL="0" indent="0">
              <a:buNone/>
              <a:defRPr sz="1929">
                <a:solidFill>
                  <a:schemeClr val="tx1">
                    <a:tint val="75000"/>
                  </a:schemeClr>
                </a:solidFill>
              </a:defRPr>
            </a:lvl1pPr>
            <a:lvl2pPr marL="436406" indent="0">
              <a:buNone/>
              <a:defRPr sz="1714">
                <a:solidFill>
                  <a:schemeClr val="tx1">
                    <a:tint val="75000"/>
                  </a:schemeClr>
                </a:solidFill>
              </a:defRPr>
            </a:lvl2pPr>
            <a:lvl3pPr marL="87281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9218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4pPr>
            <a:lvl5pPr marL="1745624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5pPr>
            <a:lvl6pPr marL="2182031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6pPr>
            <a:lvl7pPr marL="2618437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7pPr>
            <a:lvl8pPr marL="3054843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8pPr>
            <a:lvl9pPr marL="3491249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24415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733552"/>
            <a:ext cx="4038600" cy="4903126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733552"/>
            <a:ext cx="4038600" cy="4903126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000886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63039"/>
            <a:ext cx="4040188" cy="693076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356115"/>
            <a:ext cx="4040188" cy="4280562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6" y="1663039"/>
            <a:ext cx="4041776" cy="693076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6" y="2356115"/>
            <a:ext cx="4041776" cy="4280562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053462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95970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9563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95804"/>
            <a:ext cx="3008314" cy="1258888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1" y="295806"/>
            <a:ext cx="5111750" cy="6340872"/>
          </a:xfrm>
        </p:spPr>
        <p:txBody>
          <a:bodyPr/>
          <a:lstStyle>
            <a:lvl1pPr>
              <a:defRPr sz="3071"/>
            </a:lvl1pPr>
            <a:lvl2pPr>
              <a:defRPr sz="2643"/>
            </a:lvl2pPr>
            <a:lvl3pPr>
              <a:defRPr sz="2286"/>
            </a:lvl3pPr>
            <a:lvl4pPr>
              <a:defRPr sz="1929"/>
            </a:lvl4pPr>
            <a:lvl5pPr>
              <a:defRPr sz="1929"/>
            </a:lvl5pPr>
            <a:lvl6pPr>
              <a:defRPr sz="1929"/>
            </a:lvl6pPr>
            <a:lvl7pPr>
              <a:defRPr sz="1929"/>
            </a:lvl7pPr>
            <a:lvl8pPr>
              <a:defRPr sz="1929"/>
            </a:lvl8pPr>
            <a:lvl9pPr>
              <a:defRPr sz="192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554693"/>
            <a:ext cx="3008314" cy="5081985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7857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5200650"/>
            <a:ext cx="5486400" cy="613966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63840"/>
            <a:ext cx="5486400" cy="445770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3071"/>
            </a:lvl1pPr>
            <a:lvl2pPr marL="436406" indent="0">
              <a:buNone/>
              <a:defRPr sz="2643"/>
            </a:lvl2pPr>
            <a:lvl3pPr marL="872812" indent="0">
              <a:buNone/>
              <a:defRPr sz="2286"/>
            </a:lvl3pPr>
            <a:lvl4pPr marL="1309218" indent="0">
              <a:buNone/>
              <a:defRPr sz="1929"/>
            </a:lvl4pPr>
            <a:lvl5pPr marL="1745624" indent="0">
              <a:buNone/>
              <a:defRPr sz="1929"/>
            </a:lvl5pPr>
            <a:lvl6pPr marL="2182031" indent="0">
              <a:buNone/>
              <a:defRPr sz="1929"/>
            </a:lvl6pPr>
            <a:lvl7pPr marL="2618437" indent="0">
              <a:buNone/>
              <a:defRPr sz="1929"/>
            </a:lvl7pPr>
            <a:lvl8pPr marL="3054843" indent="0">
              <a:buNone/>
              <a:defRPr sz="1929"/>
            </a:lvl8pPr>
            <a:lvl9pPr marL="3491249" indent="0">
              <a:buNone/>
              <a:defRPr sz="1929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814616"/>
            <a:ext cx="5486400" cy="871934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70374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DD19C975-A061-4BAB-B33E-3B77C9E9876A}"/>
              </a:ext>
            </a:extLst>
          </p:cNvPr>
          <p:cNvGrpSpPr/>
          <p:nvPr/>
        </p:nvGrpSpPr>
        <p:grpSpPr>
          <a:xfrm>
            <a:off x="86179" y="1018366"/>
            <a:ext cx="6653893" cy="8565779"/>
            <a:chOff x="86179" y="1018366"/>
            <a:chExt cx="6653893" cy="8565779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3DA6FFC7-3EE4-47AF-AA5F-64C565F1A49C}"/>
                </a:ext>
              </a:extLst>
            </p:cNvPr>
            <p:cNvGrpSpPr/>
            <p:nvPr/>
          </p:nvGrpSpPr>
          <p:grpSpPr>
            <a:xfrm>
              <a:off x="1247140" y="1018366"/>
              <a:ext cx="5492932" cy="4913622"/>
              <a:chOff x="1247140" y="1018366"/>
              <a:chExt cx="5492932" cy="4913622"/>
            </a:xfrm>
          </p:grpSpPr>
          <p:sp>
            <p:nvSpPr>
              <p:cNvPr id="15854" name="Freeform 494"/>
              <p:cNvSpPr>
                <a:spLocks/>
              </p:cNvSpPr>
              <p:nvPr/>
            </p:nvSpPr>
            <p:spPr bwMode="auto">
              <a:xfrm>
                <a:off x="1339170" y="1500286"/>
                <a:ext cx="2957286" cy="2925536"/>
              </a:xfrm>
              <a:custGeom>
                <a:avLst/>
                <a:gdLst>
                  <a:gd name="T0" fmla="*/ 2325 w 2608"/>
                  <a:gd name="T1" fmla="*/ 1502 h 2580"/>
                  <a:gd name="T2" fmla="*/ 2212 w 2608"/>
                  <a:gd name="T3" fmla="*/ 1587 h 2580"/>
                  <a:gd name="T4" fmla="*/ 1900 w 2608"/>
                  <a:gd name="T5" fmla="*/ 1531 h 2580"/>
                  <a:gd name="T6" fmla="*/ 1815 w 2608"/>
                  <a:gd name="T7" fmla="*/ 1361 h 2580"/>
                  <a:gd name="T8" fmla="*/ 1815 w 2608"/>
                  <a:gd name="T9" fmla="*/ 1190 h 2580"/>
                  <a:gd name="T10" fmla="*/ 1730 w 2608"/>
                  <a:gd name="T11" fmla="*/ 1105 h 2580"/>
                  <a:gd name="T12" fmla="*/ 1474 w 2608"/>
                  <a:gd name="T13" fmla="*/ 1077 h 2580"/>
                  <a:gd name="T14" fmla="*/ 1219 w 2608"/>
                  <a:gd name="T15" fmla="*/ 1020 h 2580"/>
                  <a:gd name="T16" fmla="*/ 936 w 2608"/>
                  <a:gd name="T17" fmla="*/ 850 h 2580"/>
                  <a:gd name="T18" fmla="*/ 907 w 2608"/>
                  <a:gd name="T19" fmla="*/ 709 h 2580"/>
                  <a:gd name="T20" fmla="*/ 936 w 2608"/>
                  <a:gd name="T21" fmla="*/ 510 h 2580"/>
                  <a:gd name="T22" fmla="*/ 879 w 2608"/>
                  <a:gd name="T23" fmla="*/ 198 h 2580"/>
                  <a:gd name="T24" fmla="*/ 851 w 2608"/>
                  <a:gd name="T25" fmla="*/ 142 h 2580"/>
                  <a:gd name="T26" fmla="*/ 624 w 2608"/>
                  <a:gd name="T27" fmla="*/ 28 h 2580"/>
                  <a:gd name="T28" fmla="*/ 426 w 2608"/>
                  <a:gd name="T29" fmla="*/ 227 h 2580"/>
                  <a:gd name="T30" fmla="*/ 284 w 2608"/>
                  <a:gd name="T31" fmla="*/ 227 h 2580"/>
                  <a:gd name="T32" fmla="*/ 114 w 2608"/>
                  <a:gd name="T33" fmla="*/ 283 h 2580"/>
                  <a:gd name="T34" fmla="*/ 0 w 2608"/>
                  <a:gd name="T35" fmla="*/ 340 h 2580"/>
                  <a:gd name="T36" fmla="*/ 114 w 2608"/>
                  <a:gd name="T37" fmla="*/ 425 h 2580"/>
                  <a:gd name="T38" fmla="*/ 255 w 2608"/>
                  <a:gd name="T39" fmla="*/ 538 h 2580"/>
                  <a:gd name="T40" fmla="*/ 284 w 2608"/>
                  <a:gd name="T41" fmla="*/ 765 h 2580"/>
                  <a:gd name="T42" fmla="*/ 454 w 2608"/>
                  <a:gd name="T43" fmla="*/ 850 h 2580"/>
                  <a:gd name="T44" fmla="*/ 369 w 2608"/>
                  <a:gd name="T45" fmla="*/ 1020 h 2580"/>
                  <a:gd name="T46" fmla="*/ 284 w 2608"/>
                  <a:gd name="T47" fmla="*/ 1190 h 2580"/>
                  <a:gd name="T48" fmla="*/ 369 w 2608"/>
                  <a:gd name="T49" fmla="*/ 1276 h 2580"/>
                  <a:gd name="T50" fmla="*/ 454 w 2608"/>
                  <a:gd name="T51" fmla="*/ 1219 h 2580"/>
                  <a:gd name="T52" fmla="*/ 539 w 2608"/>
                  <a:gd name="T53" fmla="*/ 1276 h 2580"/>
                  <a:gd name="T54" fmla="*/ 737 w 2608"/>
                  <a:gd name="T55" fmla="*/ 1219 h 2580"/>
                  <a:gd name="T56" fmla="*/ 794 w 2608"/>
                  <a:gd name="T57" fmla="*/ 1162 h 2580"/>
                  <a:gd name="T58" fmla="*/ 936 w 2608"/>
                  <a:gd name="T59" fmla="*/ 1276 h 2580"/>
                  <a:gd name="T60" fmla="*/ 1361 w 2608"/>
                  <a:gd name="T61" fmla="*/ 1644 h 2580"/>
                  <a:gd name="T62" fmla="*/ 1418 w 2608"/>
                  <a:gd name="T63" fmla="*/ 1786 h 2580"/>
                  <a:gd name="T64" fmla="*/ 1531 w 2608"/>
                  <a:gd name="T65" fmla="*/ 1899 h 2580"/>
                  <a:gd name="T66" fmla="*/ 1503 w 2608"/>
                  <a:gd name="T67" fmla="*/ 1956 h 2580"/>
                  <a:gd name="T68" fmla="*/ 1474 w 2608"/>
                  <a:gd name="T69" fmla="*/ 2098 h 2580"/>
                  <a:gd name="T70" fmla="*/ 1560 w 2608"/>
                  <a:gd name="T71" fmla="*/ 2324 h 2580"/>
                  <a:gd name="T72" fmla="*/ 1758 w 2608"/>
                  <a:gd name="T73" fmla="*/ 2268 h 2580"/>
                  <a:gd name="T74" fmla="*/ 1928 w 2608"/>
                  <a:gd name="T75" fmla="*/ 2353 h 2580"/>
                  <a:gd name="T76" fmla="*/ 1985 w 2608"/>
                  <a:gd name="T77" fmla="*/ 2438 h 2580"/>
                  <a:gd name="T78" fmla="*/ 2098 w 2608"/>
                  <a:gd name="T79" fmla="*/ 2466 h 2580"/>
                  <a:gd name="T80" fmla="*/ 2183 w 2608"/>
                  <a:gd name="T81" fmla="*/ 2580 h 2580"/>
                  <a:gd name="T82" fmla="*/ 2382 w 2608"/>
                  <a:gd name="T83" fmla="*/ 2580 h 2580"/>
                  <a:gd name="T84" fmla="*/ 2467 w 2608"/>
                  <a:gd name="T85" fmla="*/ 2438 h 2580"/>
                  <a:gd name="T86" fmla="*/ 2410 w 2608"/>
                  <a:gd name="T87" fmla="*/ 2268 h 2580"/>
                  <a:gd name="T88" fmla="*/ 2353 w 2608"/>
                  <a:gd name="T89" fmla="*/ 2154 h 2580"/>
                  <a:gd name="T90" fmla="*/ 2070 w 2608"/>
                  <a:gd name="T91" fmla="*/ 2126 h 2580"/>
                  <a:gd name="T92" fmla="*/ 2013 w 2608"/>
                  <a:gd name="T93" fmla="*/ 2041 h 2580"/>
                  <a:gd name="T94" fmla="*/ 1928 w 2608"/>
                  <a:gd name="T95" fmla="*/ 1956 h 2580"/>
                  <a:gd name="T96" fmla="*/ 2013 w 2608"/>
                  <a:gd name="T97" fmla="*/ 1899 h 2580"/>
                  <a:gd name="T98" fmla="*/ 1928 w 2608"/>
                  <a:gd name="T99" fmla="*/ 1814 h 2580"/>
                  <a:gd name="T100" fmla="*/ 2155 w 2608"/>
                  <a:gd name="T101" fmla="*/ 1786 h 2580"/>
                  <a:gd name="T102" fmla="*/ 2240 w 2608"/>
                  <a:gd name="T103" fmla="*/ 1928 h 2580"/>
                  <a:gd name="T104" fmla="*/ 2353 w 2608"/>
                  <a:gd name="T105" fmla="*/ 1956 h 2580"/>
                  <a:gd name="T106" fmla="*/ 2325 w 2608"/>
                  <a:gd name="T107" fmla="*/ 1814 h 2580"/>
                  <a:gd name="T108" fmla="*/ 2495 w 2608"/>
                  <a:gd name="T109" fmla="*/ 1871 h 2580"/>
                  <a:gd name="T110" fmla="*/ 2523 w 2608"/>
                  <a:gd name="T111" fmla="*/ 1757 h 2580"/>
                  <a:gd name="T112" fmla="*/ 2552 w 2608"/>
                  <a:gd name="T113" fmla="*/ 1672 h 2580"/>
                  <a:gd name="T114" fmla="*/ 2382 w 2608"/>
                  <a:gd name="T115" fmla="*/ 1587 h 2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608" h="2580">
                    <a:moveTo>
                      <a:pt x="2382" y="1531"/>
                    </a:moveTo>
                    <a:lnTo>
                      <a:pt x="2325" y="1502"/>
                    </a:lnTo>
                    <a:lnTo>
                      <a:pt x="2297" y="1587"/>
                    </a:lnTo>
                    <a:lnTo>
                      <a:pt x="2212" y="1587"/>
                    </a:lnTo>
                    <a:lnTo>
                      <a:pt x="1956" y="1587"/>
                    </a:lnTo>
                    <a:lnTo>
                      <a:pt x="1900" y="1531"/>
                    </a:lnTo>
                    <a:lnTo>
                      <a:pt x="1928" y="1446"/>
                    </a:lnTo>
                    <a:lnTo>
                      <a:pt x="1815" y="1361"/>
                    </a:lnTo>
                    <a:lnTo>
                      <a:pt x="1815" y="1276"/>
                    </a:lnTo>
                    <a:lnTo>
                      <a:pt x="1815" y="1190"/>
                    </a:lnTo>
                    <a:lnTo>
                      <a:pt x="1730" y="1162"/>
                    </a:lnTo>
                    <a:lnTo>
                      <a:pt x="1730" y="1105"/>
                    </a:lnTo>
                    <a:lnTo>
                      <a:pt x="1503" y="1049"/>
                    </a:lnTo>
                    <a:lnTo>
                      <a:pt x="1474" y="1077"/>
                    </a:lnTo>
                    <a:lnTo>
                      <a:pt x="1333" y="1020"/>
                    </a:lnTo>
                    <a:lnTo>
                      <a:pt x="1219" y="1020"/>
                    </a:lnTo>
                    <a:lnTo>
                      <a:pt x="1078" y="879"/>
                    </a:lnTo>
                    <a:lnTo>
                      <a:pt x="936" y="850"/>
                    </a:lnTo>
                    <a:lnTo>
                      <a:pt x="851" y="765"/>
                    </a:lnTo>
                    <a:lnTo>
                      <a:pt x="907" y="709"/>
                    </a:lnTo>
                    <a:lnTo>
                      <a:pt x="907" y="567"/>
                    </a:lnTo>
                    <a:lnTo>
                      <a:pt x="936" y="510"/>
                    </a:lnTo>
                    <a:lnTo>
                      <a:pt x="879" y="453"/>
                    </a:lnTo>
                    <a:lnTo>
                      <a:pt x="879" y="198"/>
                    </a:lnTo>
                    <a:lnTo>
                      <a:pt x="822" y="198"/>
                    </a:lnTo>
                    <a:lnTo>
                      <a:pt x="851" y="142"/>
                    </a:lnTo>
                    <a:lnTo>
                      <a:pt x="709" y="0"/>
                    </a:lnTo>
                    <a:lnTo>
                      <a:pt x="624" y="28"/>
                    </a:lnTo>
                    <a:lnTo>
                      <a:pt x="567" y="142"/>
                    </a:lnTo>
                    <a:lnTo>
                      <a:pt x="426" y="227"/>
                    </a:lnTo>
                    <a:lnTo>
                      <a:pt x="312" y="170"/>
                    </a:lnTo>
                    <a:lnTo>
                      <a:pt x="284" y="227"/>
                    </a:lnTo>
                    <a:lnTo>
                      <a:pt x="199" y="198"/>
                    </a:lnTo>
                    <a:lnTo>
                      <a:pt x="114" y="283"/>
                    </a:lnTo>
                    <a:lnTo>
                      <a:pt x="57" y="198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114" y="425"/>
                    </a:lnTo>
                    <a:lnTo>
                      <a:pt x="227" y="482"/>
                    </a:lnTo>
                    <a:lnTo>
                      <a:pt x="255" y="538"/>
                    </a:lnTo>
                    <a:lnTo>
                      <a:pt x="227" y="652"/>
                    </a:lnTo>
                    <a:lnTo>
                      <a:pt x="284" y="765"/>
                    </a:lnTo>
                    <a:lnTo>
                      <a:pt x="426" y="794"/>
                    </a:lnTo>
                    <a:lnTo>
                      <a:pt x="454" y="850"/>
                    </a:lnTo>
                    <a:lnTo>
                      <a:pt x="369" y="964"/>
                    </a:lnTo>
                    <a:lnTo>
                      <a:pt x="369" y="1020"/>
                    </a:lnTo>
                    <a:lnTo>
                      <a:pt x="284" y="1105"/>
                    </a:lnTo>
                    <a:lnTo>
                      <a:pt x="284" y="1190"/>
                    </a:lnTo>
                    <a:lnTo>
                      <a:pt x="369" y="1190"/>
                    </a:lnTo>
                    <a:lnTo>
                      <a:pt x="369" y="1276"/>
                    </a:lnTo>
                    <a:lnTo>
                      <a:pt x="426" y="1276"/>
                    </a:lnTo>
                    <a:lnTo>
                      <a:pt x="454" y="1219"/>
                    </a:lnTo>
                    <a:lnTo>
                      <a:pt x="511" y="1219"/>
                    </a:lnTo>
                    <a:lnTo>
                      <a:pt x="539" y="1276"/>
                    </a:lnTo>
                    <a:lnTo>
                      <a:pt x="624" y="1190"/>
                    </a:lnTo>
                    <a:lnTo>
                      <a:pt x="737" y="1219"/>
                    </a:lnTo>
                    <a:lnTo>
                      <a:pt x="737" y="1162"/>
                    </a:lnTo>
                    <a:lnTo>
                      <a:pt x="794" y="1162"/>
                    </a:lnTo>
                    <a:lnTo>
                      <a:pt x="879" y="1276"/>
                    </a:lnTo>
                    <a:lnTo>
                      <a:pt x="936" y="1276"/>
                    </a:lnTo>
                    <a:lnTo>
                      <a:pt x="993" y="1247"/>
                    </a:lnTo>
                    <a:lnTo>
                      <a:pt x="1361" y="1644"/>
                    </a:lnTo>
                    <a:lnTo>
                      <a:pt x="1446" y="1729"/>
                    </a:lnTo>
                    <a:lnTo>
                      <a:pt x="1418" y="1786"/>
                    </a:lnTo>
                    <a:lnTo>
                      <a:pt x="1418" y="1871"/>
                    </a:lnTo>
                    <a:lnTo>
                      <a:pt x="1531" y="1899"/>
                    </a:lnTo>
                    <a:lnTo>
                      <a:pt x="1560" y="1956"/>
                    </a:lnTo>
                    <a:lnTo>
                      <a:pt x="1503" y="1956"/>
                    </a:lnTo>
                    <a:lnTo>
                      <a:pt x="1531" y="2013"/>
                    </a:lnTo>
                    <a:lnTo>
                      <a:pt x="1474" y="2098"/>
                    </a:lnTo>
                    <a:lnTo>
                      <a:pt x="1474" y="2183"/>
                    </a:lnTo>
                    <a:lnTo>
                      <a:pt x="1560" y="2324"/>
                    </a:lnTo>
                    <a:lnTo>
                      <a:pt x="1730" y="2353"/>
                    </a:lnTo>
                    <a:lnTo>
                      <a:pt x="1758" y="2268"/>
                    </a:lnTo>
                    <a:lnTo>
                      <a:pt x="1871" y="2268"/>
                    </a:lnTo>
                    <a:lnTo>
                      <a:pt x="1928" y="2353"/>
                    </a:lnTo>
                    <a:lnTo>
                      <a:pt x="1928" y="2410"/>
                    </a:lnTo>
                    <a:lnTo>
                      <a:pt x="1985" y="2438"/>
                    </a:lnTo>
                    <a:lnTo>
                      <a:pt x="2013" y="2410"/>
                    </a:lnTo>
                    <a:lnTo>
                      <a:pt x="2098" y="2466"/>
                    </a:lnTo>
                    <a:lnTo>
                      <a:pt x="2041" y="2580"/>
                    </a:lnTo>
                    <a:lnTo>
                      <a:pt x="2183" y="2580"/>
                    </a:lnTo>
                    <a:lnTo>
                      <a:pt x="2268" y="2523"/>
                    </a:lnTo>
                    <a:lnTo>
                      <a:pt x="2382" y="2580"/>
                    </a:lnTo>
                    <a:lnTo>
                      <a:pt x="2382" y="2495"/>
                    </a:lnTo>
                    <a:lnTo>
                      <a:pt x="2467" y="2438"/>
                    </a:lnTo>
                    <a:lnTo>
                      <a:pt x="2467" y="2296"/>
                    </a:lnTo>
                    <a:lnTo>
                      <a:pt x="2410" y="2268"/>
                    </a:lnTo>
                    <a:lnTo>
                      <a:pt x="2353" y="2211"/>
                    </a:lnTo>
                    <a:lnTo>
                      <a:pt x="2353" y="2154"/>
                    </a:lnTo>
                    <a:lnTo>
                      <a:pt x="2183" y="2098"/>
                    </a:lnTo>
                    <a:lnTo>
                      <a:pt x="2070" y="2126"/>
                    </a:lnTo>
                    <a:lnTo>
                      <a:pt x="2070" y="2069"/>
                    </a:lnTo>
                    <a:lnTo>
                      <a:pt x="2013" y="2041"/>
                    </a:lnTo>
                    <a:lnTo>
                      <a:pt x="2013" y="1984"/>
                    </a:lnTo>
                    <a:lnTo>
                      <a:pt x="1928" y="1956"/>
                    </a:lnTo>
                    <a:lnTo>
                      <a:pt x="1928" y="1899"/>
                    </a:lnTo>
                    <a:lnTo>
                      <a:pt x="2013" y="1899"/>
                    </a:lnTo>
                    <a:lnTo>
                      <a:pt x="2013" y="1843"/>
                    </a:lnTo>
                    <a:lnTo>
                      <a:pt x="1928" y="1814"/>
                    </a:lnTo>
                    <a:lnTo>
                      <a:pt x="1985" y="1757"/>
                    </a:lnTo>
                    <a:lnTo>
                      <a:pt x="2155" y="1786"/>
                    </a:lnTo>
                    <a:lnTo>
                      <a:pt x="2155" y="1928"/>
                    </a:lnTo>
                    <a:lnTo>
                      <a:pt x="2240" y="1928"/>
                    </a:lnTo>
                    <a:lnTo>
                      <a:pt x="2325" y="1984"/>
                    </a:lnTo>
                    <a:lnTo>
                      <a:pt x="2353" y="1956"/>
                    </a:lnTo>
                    <a:lnTo>
                      <a:pt x="2268" y="1871"/>
                    </a:lnTo>
                    <a:lnTo>
                      <a:pt x="2325" y="1814"/>
                    </a:lnTo>
                    <a:lnTo>
                      <a:pt x="2410" y="1786"/>
                    </a:lnTo>
                    <a:lnTo>
                      <a:pt x="2495" y="1871"/>
                    </a:lnTo>
                    <a:lnTo>
                      <a:pt x="2495" y="1786"/>
                    </a:lnTo>
                    <a:lnTo>
                      <a:pt x="2523" y="1757"/>
                    </a:lnTo>
                    <a:lnTo>
                      <a:pt x="2608" y="1757"/>
                    </a:lnTo>
                    <a:lnTo>
                      <a:pt x="2552" y="1672"/>
                    </a:lnTo>
                    <a:lnTo>
                      <a:pt x="2467" y="1644"/>
                    </a:lnTo>
                    <a:lnTo>
                      <a:pt x="2382" y="1587"/>
                    </a:lnTo>
                    <a:lnTo>
                      <a:pt x="2382" y="153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55" name="Freeform 495"/>
              <p:cNvSpPr>
                <a:spLocks/>
              </p:cNvSpPr>
              <p:nvPr/>
            </p:nvSpPr>
            <p:spPr bwMode="auto">
              <a:xfrm>
                <a:off x="2143125" y="1274634"/>
                <a:ext cx="2186214" cy="2025197"/>
              </a:xfrm>
              <a:custGeom>
                <a:avLst/>
                <a:gdLst>
                  <a:gd name="T0" fmla="*/ 0 w 1928"/>
                  <a:gd name="T1" fmla="*/ 199 h 1786"/>
                  <a:gd name="T2" fmla="*/ 142 w 1928"/>
                  <a:gd name="T3" fmla="*/ 341 h 1786"/>
                  <a:gd name="T4" fmla="*/ 113 w 1928"/>
                  <a:gd name="T5" fmla="*/ 397 h 1786"/>
                  <a:gd name="T6" fmla="*/ 170 w 1928"/>
                  <a:gd name="T7" fmla="*/ 397 h 1786"/>
                  <a:gd name="T8" fmla="*/ 170 w 1928"/>
                  <a:gd name="T9" fmla="*/ 652 h 1786"/>
                  <a:gd name="T10" fmla="*/ 227 w 1928"/>
                  <a:gd name="T11" fmla="*/ 709 h 1786"/>
                  <a:gd name="T12" fmla="*/ 198 w 1928"/>
                  <a:gd name="T13" fmla="*/ 766 h 1786"/>
                  <a:gd name="T14" fmla="*/ 198 w 1928"/>
                  <a:gd name="T15" fmla="*/ 908 h 1786"/>
                  <a:gd name="T16" fmla="*/ 142 w 1928"/>
                  <a:gd name="T17" fmla="*/ 964 h 1786"/>
                  <a:gd name="T18" fmla="*/ 227 w 1928"/>
                  <a:gd name="T19" fmla="*/ 1049 h 1786"/>
                  <a:gd name="T20" fmla="*/ 369 w 1928"/>
                  <a:gd name="T21" fmla="*/ 1078 h 1786"/>
                  <a:gd name="T22" fmla="*/ 510 w 1928"/>
                  <a:gd name="T23" fmla="*/ 1219 h 1786"/>
                  <a:gd name="T24" fmla="*/ 624 w 1928"/>
                  <a:gd name="T25" fmla="*/ 1219 h 1786"/>
                  <a:gd name="T26" fmla="*/ 765 w 1928"/>
                  <a:gd name="T27" fmla="*/ 1276 h 1786"/>
                  <a:gd name="T28" fmla="*/ 794 w 1928"/>
                  <a:gd name="T29" fmla="*/ 1248 h 1786"/>
                  <a:gd name="T30" fmla="*/ 1021 w 1928"/>
                  <a:gd name="T31" fmla="*/ 1304 h 1786"/>
                  <a:gd name="T32" fmla="*/ 1021 w 1928"/>
                  <a:gd name="T33" fmla="*/ 1361 h 1786"/>
                  <a:gd name="T34" fmla="*/ 1106 w 1928"/>
                  <a:gd name="T35" fmla="*/ 1389 h 1786"/>
                  <a:gd name="T36" fmla="*/ 1106 w 1928"/>
                  <a:gd name="T37" fmla="*/ 1560 h 1786"/>
                  <a:gd name="T38" fmla="*/ 1219 w 1928"/>
                  <a:gd name="T39" fmla="*/ 1645 h 1786"/>
                  <a:gd name="T40" fmla="*/ 1191 w 1928"/>
                  <a:gd name="T41" fmla="*/ 1730 h 1786"/>
                  <a:gd name="T42" fmla="*/ 1247 w 1928"/>
                  <a:gd name="T43" fmla="*/ 1786 h 1786"/>
                  <a:gd name="T44" fmla="*/ 1588 w 1928"/>
                  <a:gd name="T45" fmla="*/ 1786 h 1786"/>
                  <a:gd name="T46" fmla="*/ 1616 w 1928"/>
                  <a:gd name="T47" fmla="*/ 1701 h 1786"/>
                  <a:gd name="T48" fmla="*/ 1559 w 1928"/>
                  <a:gd name="T49" fmla="*/ 1673 h 1786"/>
                  <a:gd name="T50" fmla="*/ 1559 w 1928"/>
                  <a:gd name="T51" fmla="*/ 1560 h 1786"/>
                  <a:gd name="T52" fmla="*/ 1474 w 1928"/>
                  <a:gd name="T53" fmla="*/ 1503 h 1786"/>
                  <a:gd name="T54" fmla="*/ 1531 w 1928"/>
                  <a:gd name="T55" fmla="*/ 1418 h 1786"/>
                  <a:gd name="T56" fmla="*/ 1559 w 1928"/>
                  <a:gd name="T57" fmla="*/ 1333 h 1786"/>
                  <a:gd name="T58" fmla="*/ 1786 w 1928"/>
                  <a:gd name="T59" fmla="*/ 1248 h 1786"/>
                  <a:gd name="T60" fmla="*/ 1871 w 1928"/>
                  <a:gd name="T61" fmla="*/ 1276 h 1786"/>
                  <a:gd name="T62" fmla="*/ 1899 w 1928"/>
                  <a:gd name="T63" fmla="*/ 1248 h 1786"/>
                  <a:gd name="T64" fmla="*/ 1928 w 1928"/>
                  <a:gd name="T65" fmla="*/ 1191 h 1786"/>
                  <a:gd name="T66" fmla="*/ 1871 w 1928"/>
                  <a:gd name="T67" fmla="*/ 1163 h 1786"/>
                  <a:gd name="T68" fmla="*/ 1899 w 1928"/>
                  <a:gd name="T69" fmla="*/ 964 h 1786"/>
                  <a:gd name="T70" fmla="*/ 1814 w 1928"/>
                  <a:gd name="T71" fmla="*/ 908 h 1786"/>
                  <a:gd name="T72" fmla="*/ 1843 w 1928"/>
                  <a:gd name="T73" fmla="*/ 794 h 1786"/>
                  <a:gd name="T74" fmla="*/ 1758 w 1928"/>
                  <a:gd name="T75" fmla="*/ 794 h 1786"/>
                  <a:gd name="T76" fmla="*/ 1758 w 1928"/>
                  <a:gd name="T77" fmla="*/ 737 h 1786"/>
                  <a:gd name="T78" fmla="*/ 1673 w 1928"/>
                  <a:gd name="T79" fmla="*/ 737 h 1786"/>
                  <a:gd name="T80" fmla="*/ 1673 w 1928"/>
                  <a:gd name="T81" fmla="*/ 681 h 1786"/>
                  <a:gd name="T82" fmla="*/ 1729 w 1928"/>
                  <a:gd name="T83" fmla="*/ 681 h 1786"/>
                  <a:gd name="T84" fmla="*/ 1786 w 1928"/>
                  <a:gd name="T85" fmla="*/ 624 h 1786"/>
                  <a:gd name="T86" fmla="*/ 1814 w 1928"/>
                  <a:gd name="T87" fmla="*/ 624 h 1786"/>
                  <a:gd name="T88" fmla="*/ 1871 w 1928"/>
                  <a:gd name="T89" fmla="*/ 511 h 1786"/>
                  <a:gd name="T90" fmla="*/ 1786 w 1928"/>
                  <a:gd name="T91" fmla="*/ 454 h 1786"/>
                  <a:gd name="T92" fmla="*/ 1616 w 1928"/>
                  <a:gd name="T93" fmla="*/ 426 h 1786"/>
                  <a:gd name="T94" fmla="*/ 1588 w 1928"/>
                  <a:gd name="T95" fmla="*/ 454 h 1786"/>
                  <a:gd name="T96" fmla="*/ 1446 w 1928"/>
                  <a:gd name="T97" fmla="*/ 426 h 1786"/>
                  <a:gd name="T98" fmla="*/ 1417 w 1928"/>
                  <a:gd name="T99" fmla="*/ 454 h 1786"/>
                  <a:gd name="T100" fmla="*/ 1304 w 1928"/>
                  <a:gd name="T101" fmla="*/ 397 h 1786"/>
                  <a:gd name="T102" fmla="*/ 1191 w 1928"/>
                  <a:gd name="T103" fmla="*/ 454 h 1786"/>
                  <a:gd name="T104" fmla="*/ 992 w 1928"/>
                  <a:gd name="T105" fmla="*/ 255 h 1786"/>
                  <a:gd name="T106" fmla="*/ 907 w 1928"/>
                  <a:gd name="T107" fmla="*/ 255 h 1786"/>
                  <a:gd name="T108" fmla="*/ 851 w 1928"/>
                  <a:gd name="T109" fmla="*/ 199 h 1786"/>
                  <a:gd name="T110" fmla="*/ 794 w 1928"/>
                  <a:gd name="T111" fmla="*/ 199 h 1786"/>
                  <a:gd name="T112" fmla="*/ 510 w 1928"/>
                  <a:gd name="T113" fmla="*/ 0 h 1786"/>
                  <a:gd name="T114" fmla="*/ 340 w 1928"/>
                  <a:gd name="T115" fmla="*/ 0 h 1786"/>
                  <a:gd name="T116" fmla="*/ 113 w 1928"/>
                  <a:gd name="T117" fmla="*/ 57 h 1786"/>
                  <a:gd name="T118" fmla="*/ 85 w 1928"/>
                  <a:gd name="T119" fmla="*/ 142 h 1786"/>
                  <a:gd name="T120" fmla="*/ 0 w 1928"/>
                  <a:gd name="T121" fmla="*/ 199 h 1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928" h="1786">
                    <a:moveTo>
                      <a:pt x="0" y="199"/>
                    </a:moveTo>
                    <a:lnTo>
                      <a:pt x="142" y="341"/>
                    </a:lnTo>
                    <a:lnTo>
                      <a:pt x="113" y="397"/>
                    </a:lnTo>
                    <a:lnTo>
                      <a:pt x="170" y="397"/>
                    </a:lnTo>
                    <a:lnTo>
                      <a:pt x="170" y="652"/>
                    </a:lnTo>
                    <a:lnTo>
                      <a:pt x="227" y="709"/>
                    </a:lnTo>
                    <a:lnTo>
                      <a:pt x="198" y="766"/>
                    </a:lnTo>
                    <a:lnTo>
                      <a:pt x="198" y="908"/>
                    </a:lnTo>
                    <a:lnTo>
                      <a:pt x="142" y="964"/>
                    </a:lnTo>
                    <a:lnTo>
                      <a:pt x="227" y="1049"/>
                    </a:lnTo>
                    <a:lnTo>
                      <a:pt x="369" y="1078"/>
                    </a:lnTo>
                    <a:lnTo>
                      <a:pt x="510" y="1219"/>
                    </a:lnTo>
                    <a:lnTo>
                      <a:pt x="624" y="1219"/>
                    </a:lnTo>
                    <a:lnTo>
                      <a:pt x="765" y="1276"/>
                    </a:lnTo>
                    <a:lnTo>
                      <a:pt x="794" y="1248"/>
                    </a:lnTo>
                    <a:lnTo>
                      <a:pt x="1021" y="1304"/>
                    </a:lnTo>
                    <a:lnTo>
                      <a:pt x="1021" y="1361"/>
                    </a:lnTo>
                    <a:lnTo>
                      <a:pt x="1106" y="1389"/>
                    </a:lnTo>
                    <a:lnTo>
                      <a:pt x="1106" y="1560"/>
                    </a:lnTo>
                    <a:lnTo>
                      <a:pt x="1219" y="1645"/>
                    </a:lnTo>
                    <a:lnTo>
                      <a:pt x="1191" y="1730"/>
                    </a:lnTo>
                    <a:lnTo>
                      <a:pt x="1247" y="1786"/>
                    </a:lnTo>
                    <a:lnTo>
                      <a:pt x="1588" y="1786"/>
                    </a:lnTo>
                    <a:lnTo>
                      <a:pt x="1616" y="1701"/>
                    </a:lnTo>
                    <a:lnTo>
                      <a:pt x="1559" y="1673"/>
                    </a:lnTo>
                    <a:lnTo>
                      <a:pt x="1559" y="1560"/>
                    </a:lnTo>
                    <a:lnTo>
                      <a:pt x="1474" y="1503"/>
                    </a:lnTo>
                    <a:lnTo>
                      <a:pt x="1531" y="1418"/>
                    </a:lnTo>
                    <a:lnTo>
                      <a:pt x="1559" y="1333"/>
                    </a:lnTo>
                    <a:lnTo>
                      <a:pt x="1786" y="1248"/>
                    </a:lnTo>
                    <a:lnTo>
                      <a:pt x="1871" y="1276"/>
                    </a:lnTo>
                    <a:lnTo>
                      <a:pt x="1899" y="1248"/>
                    </a:lnTo>
                    <a:lnTo>
                      <a:pt x="1928" y="1191"/>
                    </a:lnTo>
                    <a:lnTo>
                      <a:pt x="1871" y="1163"/>
                    </a:lnTo>
                    <a:lnTo>
                      <a:pt x="1899" y="964"/>
                    </a:lnTo>
                    <a:lnTo>
                      <a:pt x="1814" y="908"/>
                    </a:lnTo>
                    <a:lnTo>
                      <a:pt x="1843" y="794"/>
                    </a:lnTo>
                    <a:lnTo>
                      <a:pt x="1758" y="794"/>
                    </a:lnTo>
                    <a:lnTo>
                      <a:pt x="1758" y="737"/>
                    </a:lnTo>
                    <a:lnTo>
                      <a:pt x="1673" y="737"/>
                    </a:lnTo>
                    <a:lnTo>
                      <a:pt x="1673" y="681"/>
                    </a:lnTo>
                    <a:lnTo>
                      <a:pt x="1729" y="681"/>
                    </a:lnTo>
                    <a:lnTo>
                      <a:pt x="1786" y="624"/>
                    </a:lnTo>
                    <a:lnTo>
                      <a:pt x="1814" y="624"/>
                    </a:lnTo>
                    <a:lnTo>
                      <a:pt x="1871" y="511"/>
                    </a:lnTo>
                    <a:lnTo>
                      <a:pt x="1786" y="454"/>
                    </a:lnTo>
                    <a:lnTo>
                      <a:pt x="1616" y="426"/>
                    </a:lnTo>
                    <a:lnTo>
                      <a:pt x="1588" y="454"/>
                    </a:lnTo>
                    <a:lnTo>
                      <a:pt x="1446" y="426"/>
                    </a:lnTo>
                    <a:lnTo>
                      <a:pt x="1417" y="454"/>
                    </a:lnTo>
                    <a:lnTo>
                      <a:pt x="1304" y="397"/>
                    </a:lnTo>
                    <a:lnTo>
                      <a:pt x="1191" y="454"/>
                    </a:lnTo>
                    <a:lnTo>
                      <a:pt x="992" y="255"/>
                    </a:lnTo>
                    <a:lnTo>
                      <a:pt x="907" y="255"/>
                    </a:lnTo>
                    <a:lnTo>
                      <a:pt x="851" y="199"/>
                    </a:lnTo>
                    <a:lnTo>
                      <a:pt x="794" y="199"/>
                    </a:lnTo>
                    <a:lnTo>
                      <a:pt x="510" y="0"/>
                    </a:lnTo>
                    <a:lnTo>
                      <a:pt x="340" y="0"/>
                    </a:lnTo>
                    <a:lnTo>
                      <a:pt x="113" y="57"/>
                    </a:lnTo>
                    <a:lnTo>
                      <a:pt x="85" y="142"/>
                    </a:lnTo>
                    <a:lnTo>
                      <a:pt x="0" y="19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56" name="Freeform 496"/>
              <p:cNvSpPr>
                <a:spLocks/>
              </p:cNvSpPr>
              <p:nvPr/>
            </p:nvSpPr>
            <p:spPr bwMode="auto">
              <a:xfrm>
                <a:off x="1339170" y="2817911"/>
                <a:ext cx="1768929" cy="1511527"/>
              </a:xfrm>
              <a:custGeom>
                <a:avLst/>
                <a:gdLst>
                  <a:gd name="T0" fmla="*/ 1474 w 1560"/>
                  <a:gd name="T1" fmla="*/ 936 h 1333"/>
                  <a:gd name="T2" fmla="*/ 1531 w 1560"/>
                  <a:gd name="T3" fmla="*/ 851 h 1333"/>
                  <a:gd name="T4" fmla="*/ 1503 w 1560"/>
                  <a:gd name="T5" fmla="*/ 794 h 1333"/>
                  <a:gd name="T6" fmla="*/ 1560 w 1560"/>
                  <a:gd name="T7" fmla="*/ 794 h 1333"/>
                  <a:gd name="T8" fmla="*/ 1531 w 1560"/>
                  <a:gd name="T9" fmla="*/ 737 h 1333"/>
                  <a:gd name="T10" fmla="*/ 1418 w 1560"/>
                  <a:gd name="T11" fmla="*/ 709 h 1333"/>
                  <a:gd name="T12" fmla="*/ 1418 w 1560"/>
                  <a:gd name="T13" fmla="*/ 624 h 1333"/>
                  <a:gd name="T14" fmla="*/ 1446 w 1560"/>
                  <a:gd name="T15" fmla="*/ 567 h 1333"/>
                  <a:gd name="T16" fmla="*/ 993 w 1560"/>
                  <a:gd name="T17" fmla="*/ 85 h 1333"/>
                  <a:gd name="T18" fmla="*/ 936 w 1560"/>
                  <a:gd name="T19" fmla="*/ 114 h 1333"/>
                  <a:gd name="T20" fmla="*/ 879 w 1560"/>
                  <a:gd name="T21" fmla="*/ 114 h 1333"/>
                  <a:gd name="T22" fmla="*/ 794 w 1560"/>
                  <a:gd name="T23" fmla="*/ 0 h 1333"/>
                  <a:gd name="T24" fmla="*/ 737 w 1560"/>
                  <a:gd name="T25" fmla="*/ 0 h 1333"/>
                  <a:gd name="T26" fmla="*/ 737 w 1560"/>
                  <a:gd name="T27" fmla="*/ 57 h 1333"/>
                  <a:gd name="T28" fmla="*/ 624 w 1560"/>
                  <a:gd name="T29" fmla="*/ 28 h 1333"/>
                  <a:gd name="T30" fmla="*/ 539 w 1560"/>
                  <a:gd name="T31" fmla="*/ 114 h 1333"/>
                  <a:gd name="T32" fmla="*/ 511 w 1560"/>
                  <a:gd name="T33" fmla="*/ 57 h 1333"/>
                  <a:gd name="T34" fmla="*/ 454 w 1560"/>
                  <a:gd name="T35" fmla="*/ 57 h 1333"/>
                  <a:gd name="T36" fmla="*/ 426 w 1560"/>
                  <a:gd name="T37" fmla="*/ 114 h 1333"/>
                  <a:gd name="T38" fmla="*/ 369 w 1560"/>
                  <a:gd name="T39" fmla="*/ 114 h 1333"/>
                  <a:gd name="T40" fmla="*/ 255 w 1560"/>
                  <a:gd name="T41" fmla="*/ 369 h 1333"/>
                  <a:gd name="T42" fmla="*/ 170 w 1560"/>
                  <a:gd name="T43" fmla="*/ 397 h 1333"/>
                  <a:gd name="T44" fmla="*/ 114 w 1560"/>
                  <a:gd name="T45" fmla="*/ 312 h 1333"/>
                  <a:gd name="T46" fmla="*/ 29 w 1560"/>
                  <a:gd name="T47" fmla="*/ 312 h 1333"/>
                  <a:gd name="T48" fmla="*/ 0 w 1560"/>
                  <a:gd name="T49" fmla="*/ 397 h 1333"/>
                  <a:gd name="T50" fmla="*/ 114 w 1560"/>
                  <a:gd name="T51" fmla="*/ 595 h 1333"/>
                  <a:gd name="T52" fmla="*/ 170 w 1560"/>
                  <a:gd name="T53" fmla="*/ 766 h 1333"/>
                  <a:gd name="T54" fmla="*/ 114 w 1560"/>
                  <a:gd name="T55" fmla="*/ 794 h 1333"/>
                  <a:gd name="T56" fmla="*/ 142 w 1560"/>
                  <a:gd name="T57" fmla="*/ 822 h 1333"/>
                  <a:gd name="T58" fmla="*/ 57 w 1560"/>
                  <a:gd name="T59" fmla="*/ 907 h 1333"/>
                  <a:gd name="T60" fmla="*/ 85 w 1560"/>
                  <a:gd name="T61" fmla="*/ 992 h 1333"/>
                  <a:gd name="T62" fmla="*/ 142 w 1560"/>
                  <a:gd name="T63" fmla="*/ 992 h 1333"/>
                  <a:gd name="T64" fmla="*/ 114 w 1560"/>
                  <a:gd name="T65" fmla="*/ 1134 h 1333"/>
                  <a:gd name="T66" fmla="*/ 255 w 1560"/>
                  <a:gd name="T67" fmla="*/ 1191 h 1333"/>
                  <a:gd name="T68" fmla="*/ 284 w 1560"/>
                  <a:gd name="T69" fmla="*/ 1333 h 1333"/>
                  <a:gd name="T70" fmla="*/ 340 w 1560"/>
                  <a:gd name="T71" fmla="*/ 1333 h 1333"/>
                  <a:gd name="T72" fmla="*/ 539 w 1560"/>
                  <a:gd name="T73" fmla="*/ 1219 h 1333"/>
                  <a:gd name="T74" fmla="*/ 539 w 1560"/>
                  <a:gd name="T75" fmla="*/ 1134 h 1333"/>
                  <a:gd name="T76" fmla="*/ 652 w 1560"/>
                  <a:gd name="T77" fmla="*/ 1077 h 1333"/>
                  <a:gd name="T78" fmla="*/ 681 w 1560"/>
                  <a:gd name="T79" fmla="*/ 992 h 1333"/>
                  <a:gd name="T80" fmla="*/ 766 w 1560"/>
                  <a:gd name="T81" fmla="*/ 1021 h 1333"/>
                  <a:gd name="T82" fmla="*/ 879 w 1560"/>
                  <a:gd name="T83" fmla="*/ 964 h 1333"/>
                  <a:gd name="T84" fmla="*/ 822 w 1560"/>
                  <a:gd name="T85" fmla="*/ 936 h 1333"/>
                  <a:gd name="T86" fmla="*/ 964 w 1560"/>
                  <a:gd name="T87" fmla="*/ 794 h 1333"/>
                  <a:gd name="T88" fmla="*/ 1049 w 1560"/>
                  <a:gd name="T89" fmla="*/ 794 h 1333"/>
                  <a:gd name="T90" fmla="*/ 1191 w 1560"/>
                  <a:gd name="T91" fmla="*/ 737 h 1333"/>
                  <a:gd name="T92" fmla="*/ 1219 w 1560"/>
                  <a:gd name="T93" fmla="*/ 766 h 1333"/>
                  <a:gd name="T94" fmla="*/ 1248 w 1560"/>
                  <a:gd name="T95" fmla="*/ 709 h 1333"/>
                  <a:gd name="T96" fmla="*/ 1276 w 1560"/>
                  <a:gd name="T97" fmla="*/ 709 h 1333"/>
                  <a:gd name="T98" fmla="*/ 1333 w 1560"/>
                  <a:gd name="T99" fmla="*/ 879 h 1333"/>
                  <a:gd name="T100" fmla="*/ 1389 w 1560"/>
                  <a:gd name="T101" fmla="*/ 879 h 1333"/>
                  <a:gd name="T102" fmla="*/ 1418 w 1560"/>
                  <a:gd name="T103" fmla="*/ 936 h 1333"/>
                  <a:gd name="T104" fmla="*/ 1474 w 1560"/>
                  <a:gd name="T105" fmla="*/ 936 h 1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60" h="1333">
                    <a:moveTo>
                      <a:pt x="1474" y="936"/>
                    </a:moveTo>
                    <a:lnTo>
                      <a:pt x="1531" y="851"/>
                    </a:lnTo>
                    <a:lnTo>
                      <a:pt x="1503" y="794"/>
                    </a:lnTo>
                    <a:lnTo>
                      <a:pt x="1560" y="794"/>
                    </a:lnTo>
                    <a:lnTo>
                      <a:pt x="1531" y="737"/>
                    </a:lnTo>
                    <a:lnTo>
                      <a:pt x="1418" y="709"/>
                    </a:lnTo>
                    <a:lnTo>
                      <a:pt x="1418" y="624"/>
                    </a:lnTo>
                    <a:lnTo>
                      <a:pt x="1446" y="567"/>
                    </a:lnTo>
                    <a:lnTo>
                      <a:pt x="993" y="85"/>
                    </a:lnTo>
                    <a:lnTo>
                      <a:pt x="936" y="114"/>
                    </a:lnTo>
                    <a:lnTo>
                      <a:pt x="879" y="114"/>
                    </a:lnTo>
                    <a:lnTo>
                      <a:pt x="794" y="0"/>
                    </a:lnTo>
                    <a:lnTo>
                      <a:pt x="737" y="0"/>
                    </a:lnTo>
                    <a:lnTo>
                      <a:pt x="737" y="57"/>
                    </a:lnTo>
                    <a:lnTo>
                      <a:pt x="624" y="28"/>
                    </a:lnTo>
                    <a:lnTo>
                      <a:pt x="539" y="114"/>
                    </a:lnTo>
                    <a:lnTo>
                      <a:pt x="511" y="57"/>
                    </a:lnTo>
                    <a:lnTo>
                      <a:pt x="454" y="57"/>
                    </a:lnTo>
                    <a:lnTo>
                      <a:pt x="426" y="114"/>
                    </a:lnTo>
                    <a:lnTo>
                      <a:pt x="369" y="114"/>
                    </a:lnTo>
                    <a:lnTo>
                      <a:pt x="255" y="369"/>
                    </a:lnTo>
                    <a:lnTo>
                      <a:pt x="170" y="397"/>
                    </a:lnTo>
                    <a:lnTo>
                      <a:pt x="114" y="312"/>
                    </a:lnTo>
                    <a:lnTo>
                      <a:pt x="29" y="312"/>
                    </a:lnTo>
                    <a:lnTo>
                      <a:pt x="0" y="397"/>
                    </a:lnTo>
                    <a:lnTo>
                      <a:pt x="114" y="595"/>
                    </a:lnTo>
                    <a:lnTo>
                      <a:pt x="170" y="766"/>
                    </a:lnTo>
                    <a:lnTo>
                      <a:pt x="114" y="794"/>
                    </a:lnTo>
                    <a:lnTo>
                      <a:pt x="142" y="822"/>
                    </a:lnTo>
                    <a:lnTo>
                      <a:pt x="57" y="907"/>
                    </a:lnTo>
                    <a:lnTo>
                      <a:pt x="85" y="992"/>
                    </a:lnTo>
                    <a:lnTo>
                      <a:pt x="142" y="992"/>
                    </a:lnTo>
                    <a:lnTo>
                      <a:pt x="114" y="1134"/>
                    </a:lnTo>
                    <a:lnTo>
                      <a:pt x="255" y="1191"/>
                    </a:lnTo>
                    <a:lnTo>
                      <a:pt x="284" y="1333"/>
                    </a:lnTo>
                    <a:lnTo>
                      <a:pt x="340" y="1333"/>
                    </a:lnTo>
                    <a:lnTo>
                      <a:pt x="539" y="1219"/>
                    </a:lnTo>
                    <a:lnTo>
                      <a:pt x="539" y="1134"/>
                    </a:lnTo>
                    <a:lnTo>
                      <a:pt x="652" y="1077"/>
                    </a:lnTo>
                    <a:lnTo>
                      <a:pt x="681" y="992"/>
                    </a:lnTo>
                    <a:lnTo>
                      <a:pt x="766" y="1021"/>
                    </a:lnTo>
                    <a:lnTo>
                      <a:pt x="879" y="964"/>
                    </a:lnTo>
                    <a:lnTo>
                      <a:pt x="822" y="936"/>
                    </a:lnTo>
                    <a:lnTo>
                      <a:pt x="964" y="794"/>
                    </a:lnTo>
                    <a:lnTo>
                      <a:pt x="1049" y="794"/>
                    </a:lnTo>
                    <a:lnTo>
                      <a:pt x="1191" y="737"/>
                    </a:lnTo>
                    <a:lnTo>
                      <a:pt x="1219" y="766"/>
                    </a:lnTo>
                    <a:lnTo>
                      <a:pt x="1248" y="709"/>
                    </a:lnTo>
                    <a:lnTo>
                      <a:pt x="1276" y="709"/>
                    </a:lnTo>
                    <a:lnTo>
                      <a:pt x="1333" y="879"/>
                    </a:lnTo>
                    <a:lnTo>
                      <a:pt x="1389" y="879"/>
                    </a:lnTo>
                    <a:lnTo>
                      <a:pt x="1418" y="936"/>
                    </a:lnTo>
                    <a:lnTo>
                      <a:pt x="1474" y="93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57" name="Freeform 497"/>
              <p:cNvSpPr>
                <a:spLocks/>
              </p:cNvSpPr>
              <p:nvPr/>
            </p:nvSpPr>
            <p:spPr bwMode="auto">
              <a:xfrm>
                <a:off x="1724706" y="3621866"/>
                <a:ext cx="1285875" cy="803955"/>
              </a:xfrm>
              <a:custGeom>
                <a:avLst/>
                <a:gdLst>
                  <a:gd name="T0" fmla="*/ 0 w 1134"/>
                  <a:gd name="T1" fmla="*/ 624 h 709"/>
                  <a:gd name="T2" fmla="*/ 199 w 1134"/>
                  <a:gd name="T3" fmla="*/ 510 h 709"/>
                  <a:gd name="T4" fmla="*/ 199 w 1134"/>
                  <a:gd name="T5" fmla="*/ 425 h 709"/>
                  <a:gd name="T6" fmla="*/ 312 w 1134"/>
                  <a:gd name="T7" fmla="*/ 368 h 709"/>
                  <a:gd name="T8" fmla="*/ 341 w 1134"/>
                  <a:gd name="T9" fmla="*/ 283 h 709"/>
                  <a:gd name="T10" fmla="*/ 426 w 1134"/>
                  <a:gd name="T11" fmla="*/ 312 h 709"/>
                  <a:gd name="T12" fmla="*/ 539 w 1134"/>
                  <a:gd name="T13" fmla="*/ 255 h 709"/>
                  <a:gd name="T14" fmla="*/ 482 w 1134"/>
                  <a:gd name="T15" fmla="*/ 227 h 709"/>
                  <a:gd name="T16" fmla="*/ 624 w 1134"/>
                  <a:gd name="T17" fmla="*/ 85 h 709"/>
                  <a:gd name="T18" fmla="*/ 709 w 1134"/>
                  <a:gd name="T19" fmla="*/ 85 h 709"/>
                  <a:gd name="T20" fmla="*/ 851 w 1134"/>
                  <a:gd name="T21" fmla="*/ 28 h 709"/>
                  <a:gd name="T22" fmla="*/ 879 w 1134"/>
                  <a:gd name="T23" fmla="*/ 57 h 709"/>
                  <a:gd name="T24" fmla="*/ 908 w 1134"/>
                  <a:gd name="T25" fmla="*/ 0 h 709"/>
                  <a:gd name="T26" fmla="*/ 936 w 1134"/>
                  <a:gd name="T27" fmla="*/ 0 h 709"/>
                  <a:gd name="T28" fmla="*/ 993 w 1134"/>
                  <a:gd name="T29" fmla="*/ 170 h 709"/>
                  <a:gd name="T30" fmla="*/ 1049 w 1134"/>
                  <a:gd name="T31" fmla="*/ 170 h 709"/>
                  <a:gd name="T32" fmla="*/ 1078 w 1134"/>
                  <a:gd name="T33" fmla="*/ 227 h 709"/>
                  <a:gd name="T34" fmla="*/ 1134 w 1134"/>
                  <a:gd name="T35" fmla="*/ 227 h 709"/>
                  <a:gd name="T36" fmla="*/ 1134 w 1134"/>
                  <a:gd name="T37" fmla="*/ 312 h 709"/>
                  <a:gd name="T38" fmla="*/ 1078 w 1134"/>
                  <a:gd name="T39" fmla="*/ 397 h 709"/>
                  <a:gd name="T40" fmla="*/ 1021 w 1134"/>
                  <a:gd name="T41" fmla="*/ 397 h 709"/>
                  <a:gd name="T42" fmla="*/ 936 w 1134"/>
                  <a:gd name="T43" fmla="*/ 340 h 709"/>
                  <a:gd name="T44" fmla="*/ 794 w 1134"/>
                  <a:gd name="T45" fmla="*/ 425 h 709"/>
                  <a:gd name="T46" fmla="*/ 454 w 1134"/>
                  <a:gd name="T47" fmla="*/ 425 h 709"/>
                  <a:gd name="T48" fmla="*/ 369 w 1134"/>
                  <a:gd name="T49" fmla="*/ 510 h 709"/>
                  <a:gd name="T50" fmla="*/ 312 w 1134"/>
                  <a:gd name="T51" fmla="*/ 482 h 709"/>
                  <a:gd name="T52" fmla="*/ 29 w 1134"/>
                  <a:gd name="T53" fmla="*/ 709 h 709"/>
                  <a:gd name="T54" fmla="*/ 0 w 1134"/>
                  <a:gd name="T55" fmla="*/ 624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34" h="709">
                    <a:moveTo>
                      <a:pt x="0" y="624"/>
                    </a:moveTo>
                    <a:lnTo>
                      <a:pt x="199" y="510"/>
                    </a:lnTo>
                    <a:lnTo>
                      <a:pt x="199" y="425"/>
                    </a:lnTo>
                    <a:lnTo>
                      <a:pt x="312" y="368"/>
                    </a:lnTo>
                    <a:lnTo>
                      <a:pt x="341" y="283"/>
                    </a:lnTo>
                    <a:lnTo>
                      <a:pt x="426" y="312"/>
                    </a:lnTo>
                    <a:lnTo>
                      <a:pt x="539" y="255"/>
                    </a:lnTo>
                    <a:lnTo>
                      <a:pt x="482" y="227"/>
                    </a:lnTo>
                    <a:lnTo>
                      <a:pt x="624" y="85"/>
                    </a:lnTo>
                    <a:lnTo>
                      <a:pt x="709" y="85"/>
                    </a:lnTo>
                    <a:lnTo>
                      <a:pt x="851" y="28"/>
                    </a:lnTo>
                    <a:lnTo>
                      <a:pt x="879" y="57"/>
                    </a:lnTo>
                    <a:lnTo>
                      <a:pt x="908" y="0"/>
                    </a:lnTo>
                    <a:lnTo>
                      <a:pt x="936" y="0"/>
                    </a:lnTo>
                    <a:lnTo>
                      <a:pt x="993" y="170"/>
                    </a:lnTo>
                    <a:lnTo>
                      <a:pt x="1049" y="170"/>
                    </a:lnTo>
                    <a:lnTo>
                      <a:pt x="1078" y="227"/>
                    </a:lnTo>
                    <a:lnTo>
                      <a:pt x="1134" y="227"/>
                    </a:lnTo>
                    <a:lnTo>
                      <a:pt x="1134" y="312"/>
                    </a:lnTo>
                    <a:lnTo>
                      <a:pt x="1078" y="397"/>
                    </a:lnTo>
                    <a:lnTo>
                      <a:pt x="1021" y="397"/>
                    </a:lnTo>
                    <a:lnTo>
                      <a:pt x="936" y="340"/>
                    </a:lnTo>
                    <a:lnTo>
                      <a:pt x="794" y="425"/>
                    </a:lnTo>
                    <a:lnTo>
                      <a:pt x="454" y="425"/>
                    </a:lnTo>
                    <a:lnTo>
                      <a:pt x="369" y="510"/>
                    </a:lnTo>
                    <a:lnTo>
                      <a:pt x="312" y="482"/>
                    </a:lnTo>
                    <a:lnTo>
                      <a:pt x="29" y="709"/>
                    </a:lnTo>
                    <a:lnTo>
                      <a:pt x="0" y="62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58" name="Freeform 498"/>
              <p:cNvSpPr>
                <a:spLocks/>
              </p:cNvSpPr>
              <p:nvPr/>
            </p:nvSpPr>
            <p:spPr bwMode="auto">
              <a:xfrm>
                <a:off x="2528661" y="3975652"/>
                <a:ext cx="835705" cy="450170"/>
              </a:xfrm>
              <a:custGeom>
                <a:avLst/>
                <a:gdLst>
                  <a:gd name="T0" fmla="*/ 0 w 737"/>
                  <a:gd name="T1" fmla="*/ 113 h 397"/>
                  <a:gd name="T2" fmla="*/ 85 w 737"/>
                  <a:gd name="T3" fmla="*/ 113 h 397"/>
                  <a:gd name="T4" fmla="*/ 227 w 737"/>
                  <a:gd name="T5" fmla="*/ 28 h 397"/>
                  <a:gd name="T6" fmla="*/ 312 w 737"/>
                  <a:gd name="T7" fmla="*/ 85 h 397"/>
                  <a:gd name="T8" fmla="*/ 369 w 737"/>
                  <a:gd name="T9" fmla="*/ 85 h 397"/>
                  <a:gd name="T10" fmla="*/ 425 w 737"/>
                  <a:gd name="T11" fmla="*/ 0 h 397"/>
                  <a:gd name="T12" fmla="*/ 511 w 737"/>
                  <a:gd name="T13" fmla="*/ 141 h 397"/>
                  <a:gd name="T14" fmla="*/ 681 w 737"/>
                  <a:gd name="T15" fmla="*/ 170 h 397"/>
                  <a:gd name="T16" fmla="*/ 652 w 737"/>
                  <a:gd name="T17" fmla="*/ 227 h 397"/>
                  <a:gd name="T18" fmla="*/ 709 w 737"/>
                  <a:gd name="T19" fmla="*/ 227 h 397"/>
                  <a:gd name="T20" fmla="*/ 737 w 737"/>
                  <a:gd name="T21" fmla="*/ 312 h 397"/>
                  <a:gd name="T22" fmla="*/ 652 w 737"/>
                  <a:gd name="T23" fmla="*/ 283 h 397"/>
                  <a:gd name="T24" fmla="*/ 624 w 737"/>
                  <a:gd name="T25" fmla="*/ 283 h 397"/>
                  <a:gd name="T26" fmla="*/ 567 w 737"/>
                  <a:gd name="T27" fmla="*/ 255 h 397"/>
                  <a:gd name="T28" fmla="*/ 539 w 737"/>
                  <a:gd name="T29" fmla="*/ 283 h 397"/>
                  <a:gd name="T30" fmla="*/ 539 w 737"/>
                  <a:gd name="T31" fmla="*/ 312 h 397"/>
                  <a:gd name="T32" fmla="*/ 511 w 737"/>
                  <a:gd name="T33" fmla="*/ 340 h 397"/>
                  <a:gd name="T34" fmla="*/ 482 w 737"/>
                  <a:gd name="T35" fmla="*/ 397 h 397"/>
                  <a:gd name="T36" fmla="*/ 227 w 737"/>
                  <a:gd name="T37" fmla="*/ 312 h 397"/>
                  <a:gd name="T38" fmla="*/ 227 w 737"/>
                  <a:gd name="T39" fmla="*/ 283 h 397"/>
                  <a:gd name="T40" fmla="*/ 0 w 737"/>
                  <a:gd name="T41" fmla="*/ 227 h 397"/>
                  <a:gd name="T42" fmla="*/ 0 w 737"/>
                  <a:gd name="T43" fmla="*/ 113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37" h="397">
                    <a:moveTo>
                      <a:pt x="0" y="113"/>
                    </a:moveTo>
                    <a:lnTo>
                      <a:pt x="85" y="113"/>
                    </a:lnTo>
                    <a:lnTo>
                      <a:pt x="227" y="28"/>
                    </a:lnTo>
                    <a:lnTo>
                      <a:pt x="312" y="85"/>
                    </a:lnTo>
                    <a:lnTo>
                      <a:pt x="369" y="85"/>
                    </a:lnTo>
                    <a:lnTo>
                      <a:pt x="425" y="0"/>
                    </a:lnTo>
                    <a:lnTo>
                      <a:pt x="511" y="141"/>
                    </a:lnTo>
                    <a:lnTo>
                      <a:pt x="681" y="170"/>
                    </a:lnTo>
                    <a:lnTo>
                      <a:pt x="652" y="227"/>
                    </a:lnTo>
                    <a:lnTo>
                      <a:pt x="709" y="227"/>
                    </a:lnTo>
                    <a:lnTo>
                      <a:pt x="737" y="312"/>
                    </a:lnTo>
                    <a:lnTo>
                      <a:pt x="652" y="283"/>
                    </a:lnTo>
                    <a:lnTo>
                      <a:pt x="624" y="283"/>
                    </a:lnTo>
                    <a:lnTo>
                      <a:pt x="567" y="255"/>
                    </a:lnTo>
                    <a:lnTo>
                      <a:pt x="539" y="283"/>
                    </a:lnTo>
                    <a:lnTo>
                      <a:pt x="539" y="312"/>
                    </a:lnTo>
                    <a:lnTo>
                      <a:pt x="511" y="340"/>
                    </a:lnTo>
                    <a:lnTo>
                      <a:pt x="482" y="397"/>
                    </a:lnTo>
                    <a:lnTo>
                      <a:pt x="227" y="312"/>
                    </a:lnTo>
                    <a:lnTo>
                      <a:pt x="227" y="283"/>
                    </a:lnTo>
                    <a:lnTo>
                      <a:pt x="0" y="227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59" name="Freeform 499"/>
              <p:cNvSpPr>
                <a:spLocks/>
              </p:cNvSpPr>
              <p:nvPr/>
            </p:nvSpPr>
            <p:spPr bwMode="auto">
              <a:xfrm>
                <a:off x="3267983" y="4072036"/>
                <a:ext cx="546554" cy="835705"/>
              </a:xfrm>
              <a:custGeom>
                <a:avLst/>
                <a:gdLst>
                  <a:gd name="T0" fmla="*/ 85 w 482"/>
                  <a:gd name="T1" fmla="*/ 227 h 737"/>
                  <a:gd name="T2" fmla="*/ 57 w 482"/>
                  <a:gd name="T3" fmla="*/ 142 h 737"/>
                  <a:gd name="T4" fmla="*/ 0 w 482"/>
                  <a:gd name="T5" fmla="*/ 142 h 737"/>
                  <a:gd name="T6" fmla="*/ 29 w 482"/>
                  <a:gd name="T7" fmla="*/ 85 h 737"/>
                  <a:gd name="T8" fmla="*/ 57 w 482"/>
                  <a:gd name="T9" fmla="*/ 0 h 737"/>
                  <a:gd name="T10" fmla="*/ 170 w 482"/>
                  <a:gd name="T11" fmla="*/ 0 h 737"/>
                  <a:gd name="T12" fmla="*/ 227 w 482"/>
                  <a:gd name="T13" fmla="*/ 85 h 737"/>
                  <a:gd name="T14" fmla="*/ 227 w 482"/>
                  <a:gd name="T15" fmla="*/ 142 h 737"/>
                  <a:gd name="T16" fmla="*/ 284 w 482"/>
                  <a:gd name="T17" fmla="*/ 170 h 737"/>
                  <a:gd name="T18" fmla="*/ 312 w 482"/>
                  <a:gd name="T19" fmla="*/ 142 h 737"/>
                  <a:gd name="T20" fmla="*/ 397 w 482"/>
                  <a:gd name="T21" fmla="*/ 198 h 737"/>
                  <a:gd name="T22" fmla="*/ 340 w 482"/>
                  <a:gd name="T23" fmla="*/ 312 h 737"/>
                  <a:gd name="T24" fmla="*/ 482 w 482"/>
                  <a:gd name="T25" fmla="*/ 312 h 737"/>
                  <a:gd name="T26" fmla="*/ 482 w 482"/>
                  <a:gd name="T27" fmla="*/ 397 h 737"/>
                  <a:gd name="T28" fmla="*/ 425 w 482"/>
                  <a:gd name="T29" fmla="*/ 453 h 737"/>
                  <a:gd name="T30" fmla="*/ 425 w 482"/>
                  <a:gd name="T31" fmla="*/ 510 h 737"/>
                  <a:gd name="T32" fmla="*/ 340 w 482"/>
                  <a:gd name="T33" fmla="*/ 623 h 737"/>
                  <a:gd name="T34" fmla="*/ 312 w 482"/>
                  <a:gd name="T35" fmla="*/ 708 h 737"/>
                  <a:gd name="T36" fmla="*/ 284 w 482"/>
                  <a:gd name="T37" fmla="*/ 737 h 737"/>
                  <a:gd name="T38" fmla="*/ 255 w 482"/>
                  <a:gd name="T39" fmla="*/ 708 h 737"/>
                  <a:gd name="T40" fmla="*/ 227 w 482"/>
                  <a:gd name="T41" fmla="*/ 737 h 737"/>
                  <a:gd name="T42" fmla="*/ 170 w 482"/>
                  <a:gd name="T43" fmla="*/ 680 h 737"/>
                  <a:gd name="T44" fmla="*/ 170 w 482"/>
                  <a:gd name="T45" fmla="*/ 652 h 737"/>
                  <a:gd name="T46" fmla="*/ 114 w 482"/>
                  <a:gd name="T47" fmla="*/ 623 h 737"/>
                  <a:gd name="T48" fmla="*/ 85 w 482"/>
                  <a:gd name="T49" fmla="*/ 567 h 737"/>
                  <a:gd name="T50" fmla="*/ 114 w 482"/>
                  <a:gd name="T51" fmla="*/ 453 h 737"/>
                  <a:gd name="T52" fmla="*/ 114 w 482"/>
                  <a:gd name="T53" fmla="*/ 368 h 737"/>
                  <a:gd name="T54" fmla="*/ 142 w 482"/>
                  <a:gd name="T55" fmla="*/ 312 h 737"/>
                  <a:gd name="T56" fmla="*/ 114 w 482"/>
                  <a:gd name="T57" fmla="*/ 283 h 737"/>
                  <a:gd name="T58" fmla="*/ 85 w 482"/>
                  <a:gd name="T59" fmla="*/ 227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82" h="737">
                    <a:moveTo>
                      <a:pt x="85" y="227"/>
                    </a:moveTo>
                    <a:lnTo>
                      <a:pt x="57" y="142"/>
                    </a:lnTo>
                    <a:lnTo>
                      <a:pt x="0" y="142"/>
                    </a:lnTo>
                    <a:lnTo>
                      <a:pt x="29" y="85"/>
                    </a:lnTo>
                    <a:lnTo>
                      <a:pt x="57" y="0"/>
                    </a:lnTo>
                    <a:lnTo>
                      <a:pt x="170" y="0"/>
                    </a:lnTo>
                    <a:lnTo>
                      <a:pt x="227" y="85"/>
                    </a:lnTo>
                    <a:lnTo>
                      <a:pt x="227" y="142"/>
                    </a:lnTo>
                    <a:lnTo>
                      <a:pt x="284" y="170"/>
                    </a:lnTo>
                    <a:lnTo>
                      <a:pt x="312" y="142"/>
                    </a:lnTo>
                    <a:lnTo>
                      <a:pt x="397" y="198"/>
                    </a:lnTo>
                    <a:lnTo>
                      <a:pt x="340" y="312"/>
                    </a:lnTo>
                    <a:lnTo>
                      <a:pt x="482" y="312"/>
                    </a:lnTo>
                    <a:lnTo>
                      <a:pt x="482" y="397"/>
                    </a:lnTo>
                    <a:lnTo>
                      <a:pt x="425" y="453"/>
                    </a:lnTo>
                    <a:lnTo>
                      <a:pt x="425" y="510"/>
                    </a:lnTo>
                    <a:lnTo>
                      <a:pt x="340" y="623"/>
                    </a:lnTo>
                    <a:lnTo>
                      <a:pt x="312" y="708"/>
                    </a:lnTo>
                    <a:lnTo>
                      <a:pt x="284" y="737"/>
                    </a:lnTo>
                    <a:lnTo>
                      <a:pt x="255" y="708"/>
                    </a:lnTo>
                    <a:lnTo>
                      <a:pt x="227" y="737"/>
                    </a:lnTo>
                    <a:lnTo>
                      <a:pt x="170" y="680"/>
                    </a:lnTo>
                    <a:lnTo>
                      <a:pt x="170" y="652"/>
                    </a:lnTo>
                    <a:lnTo>
                      <a:pt x="114" y="623"/>
                    </a:lnTo>
                    <a:lnTo>
                      <a:pt x="85" y="567"/>
                    </a:lnTo>
                    <a:lnTo>
                      <a:pt x="114" y="453"/>
                    </a:lnTo>
                    <a:lnTo>
                      <a:pt x="114" y="368"/>
                    </a:lnTo>
                    <a:lnTo>
                      <a:pt x="142" y="312"/>
                    </a:lnTo>
                    <a:lnTo>
                      <a:pt x="114" y="283"/>
                    </a:lnTo>
                    <a:lnTo>
                      <a:pt x="85" y="22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60" name="Freeform 500"/>
              <p:cNvSpPr>
                <a:spLocks/>
              </p:cNvSpPr>
              <p:nvPr/>
            </p:nvSpPr>
            <p:spPr bwMode="auto">
              <a:xfrm>
                <a:off x="1757590" y="4103786"/>
                <a:ext cx="1703161" cy="932089"/>
              </a:xfrm>
              <a:custGeom>
                <a:avLst/>
                <a:gdLst>
                  <a:gd name="T0" fmla="*/ 1502 w 1502"/>
                  <a:gd name="T1" fmla="*/ 652 h 822"/>
                  <a:gd name="T2" fmla="*/ 1502 w 1502"/>
                  <a:gd name="T3" fmla="*/ 624 h 822"/>
                  <a:gd name="T4" fmla="*/ 1446 w 1502"/>
                  <a:gd name="T5" fmla="*/ 595 h 822"/>
                  <a:gd name="T6" fmla="*/ 1417 w 1502"/>
                  <a:gd name="T7" fmla="*/ 539 h 822"/>
                  <a:gd name="T8" fmla="*/ 1446 w 1502"/>
                  <a:gd name="T9" fmla="*/ 425 h 822"/>
                  <a:gd name="T10" fmla="*/ 1446 w 1502"/>
                  <a:gd name="T11" fmla="*/ 340 h 822"/>
                  <a:gd name="T12" fmla="*/ 1474 w 1502"/>
                  <a:gd name="T13" fmla="*/ 284 h 822"/>
                  <a:gd name="T14" fmla="*/ 1446 w 1502"/>
                  <a:gd name="T15" fmla="*/ 255 h 822"/>
                  <a:gd name="T16" fmla="*/ 1417 w 1502"/>
                  <a:gd name="T17" fmla="*/ 199 h 822"/>
                  <a:gd name="T18" fmla="*/ 1332 w 1502"/>
                  <a:gd name="T19" fmla="*/ 170 h 822"/>
                  <a:gd name="T20" fmla="*/ 1304 w 1502"/>
                  <a:gd name="T21" fmla="*/ 170 h 822"/>
                  <a:gd name="T22" fmla="*/ 1247 w 1502"/>
                  <a:gd name="T23" fmla="*/ 142 h 822"/>
                  <a:gd name="T24" fmla="*/ 1219 w 1502"/>
                  <a:gd name="T25" fmla="*/ 170 h 822"/>
                  <a:gd name="T26" fmla="*/ 1219 w 1502"/>
                  <a:gd name="T27" fmla="*/ 199 h 822"/>
                  <a:gd name="T28" fmla="*/ 1191 w 1502"/>
                  <a:gd name="T29" fmla="*/ 227 h 822"/>
                  <a:gd name="T30" fmla="*/ 1162 w 1502"/>
                  <a:gd name="T31" fmla="*/ 284 h 822"/>
                  <a:gd name="T32" fmla="*/ 907 w 1502"/>
                  <a:gd name="T33" fmla="*/ 199 h 822"/>
                  <a:gd name="T34" fmla="*/ 907 w 1502"/>
                  <a:gd name="T35" fmla="*/ 170 h 822"/>
                  <a:gd name="T36" fmla="*/ 680 w 1502"/>
                  <a:gd name="T37" fmla="*/ 114 h 822"/>
                  <a:gd name="T38" fmla="*/ 680 w 1502"/>
                  <a:gd name="T39" fmla="*/ 0 h 822"/>
                  <a:gd name="T40" fmla="*/ 425 w 1502"/>
                  <a:gd name="T41" fmla="*/ 0 h 822"/>
                  <a:gd name="T42" fmla="*/ 340 w 1502"/>
                  <a:gd name="T43" fmla="*/ 85 h 822"/>
                  <a:gd name="T44" fmla="*/ 283 w 1502"/>
                  <a:gd name="T45" fmla="*/ 57 h 822"/>
                  <a:gd name="T46" fmla="*/ 0 w 1502"/>
                  <a:gd name="T47" fmla="*/ 284 h 822"/>
                  <a:gd name="T48" fmla="*/ 142 w 1502"/>
                  <a:gd name="T49" fmla="*/ 340 h 822"/>
                  <a:gd name="T50" fmla="*/ 227 w 1502"/>
                  <a:gd name="T51" fmla="*/ 340 h 822"/>
                  <a:gd name="T52" fmla="*/ 255 w 1502"/>
                  <a:gd name="T53" fmla="*/ 397 h 822"/>
                  <a:gd name="T54" fmla="*/ 283 w 1502"/>
                  <a:gd name="T55" fmla="*/ 397 h 822"/>
                  <a:gd name="T56" fmla="*/ 283 w 1502"/>
                  <a:gd name="T57" fmla="*/ 454 h 822"/>
                  <a:gd name="T58" fmla="*/ 340 w 1502"/>
                  <a:gd name="T59" fmla="*/ 425 h 822"/>
                  <a:gd name="T60" fmla="*/ 368 w 1502"/>
                  <a:gd name="T61" fmla="*/ 340 h 822"/>
                  <a:gd name="T62" fmla="*/ 425 w 1502"/>
                  <a:gd name="T63" fmla="*/ 340 h 822"/>
                  <a:gd name="T64" fmla="*/ 482 w 1502"/>
                  <a:gd name="T65" fmla="*/ 454 h 822"/>
                  <a:gd name="T66" fmla="*/ 765 w 1502"/>
                  <a:gd name="T67" fmla="*/ 567 h 822"/>
                  <a:gd name="T68" fmla="*/ 765 w 1502"/>
                  <a:gd name="T69" fmla="*/ 624 h 822"/>
                  <a:gd name="T70" fmla="*/ 822 w 1502"/>
                  <a:gd name="T71" fmla="*/ 624 h 822"/>
                  <a:gd name="T72" fmla="*/ 850 w 1502"/>
                  <a:gd name="T73" fmla="*/ 680 h 822"/>
                  <a:gd name="T74" fmla="*/ 822 w 1502"/>
                  <a:gd name="T75" fmla="*/ 709 h 822"/>
                  <a:gd name="T76" fmla="*/ 879 w 1502"/>
                  <a:gd name="T77" fmla="*/ 737 h 822"/>
                  <a:gd name="T78" fmla="*/ 879 w 1502"/>
                  <a:gd name="T79" fmla="*/ 822 h 822"/>
                  <a:gd name="T80" fmla="*/ 935 w 1502"/>
                  <a:gd name="T81" fmla="*/ 737 h 822"/>
                  <a:gd name="T82" fmla="*/ 992 w 1502"/>
                  <a:gd name="T83" fmla="*/ 737 h 822"/>
                  <a:gd name="T84" fmla="*/ 992 w 1502"/>
                  <a:gd name="T85" fmla="*/ 652 h 822"/>
                  <a:gd name="T86" fmla="*/ 1049 w 1502"/>
                  <a:gd name="T87" fmla="*/ 510 h 822"/>
                  <a:gd name="T88" fmla="*/ 1020 w 1502"/>
                  <a:gd name="T89" fmla="*/ 482 h 822"/>
                  <a:gd name="T90" fmla="*/ 964 w 1502"/>
                  <a:gd name="T91" fmla="*/ 510 h 822"/>
                  <a:gd name="T92" fmla="*/ 964 w 1502"/>
                  <a:gd name="T93" fmla="*/ 454 h 822"/>
                  <a:gd name="T94" fmla="*/ 1020 w 1502"/>
                  <a:gd name="T95" fmla="*/ 425 h 822"/>
                  <a:gd name="T96" fmla="*/ 1049 w 1502"/>
                  <a:gd name="T97" fmla="*/ 369 h 822"/>
                  <a:gd name="T98" fmla="*/ 1105 w 1502"/>
                  <a:gd name="T99" fmla="*/ 340 h 822"/>
                  <a:gd name="T100" fmla="*/ 1191 w 1502"/>
                  <a:gd name="T101" fmla="*/ 369 h 822"/>
                  <a:gd name="T102" fmla="*/ 1162 w 1502"/>
                  <a:gd name="T103" fmla="*/ 425 h 822"/>
                  <a:gd name="T104" fmla="*/ 1191 w 1502"/>
                  <a:gd name="T105" fmla="*/ 510 h 822"/>
                  <a:gd name="T106" fmla="*/ 1304 w 1502"/>
                  <a:gd name="T107" fmla="*/ 482 h 822"/>
                  <a:gd name="T108" fmla="*/ 1304 w 1502"/>
                  <a:gd name="T109" fmla="*/ 766 h 822"/>
                  <a:gd name="T110" fmla="*/ 1361 w 1502"/>
                  <a:gd name="T111" fmla="*/ 737 h 822"/>
                  <a:gd name="T112" fmla="*/ 1417 w 1502"/>
                  <a:gd name="T113" fmla="*/ 766 h 822"/>
                  <a:gd name="T114" fmla="*/ 1474 w 1502"/>
                  <a:gd name="T115" fmla="*/ 680 h 822"/>
                  <a:gd name="T116" fmla="*/ 1474 w 1502"/>
                  <a:gd name="T117" fmla="*/ 652 h 822"/>
                  <a:gd name="T118" fmla="*/ 1502 w 1502"/>
                  <a:gd name="T119" fmla="*/ 652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02" h="822">
                    <a:moveTo>
                      <a:pt x="1502" y="652"/>
                    </a:moveTo>
                    <a:lnTo>
                      <a:pt x="1502" y="624"/>
                    </a:lnTo>
                    <a:lnTo>
                      <a:pt x="1446" y="595"/>
                    </a:lnTo>
                    <a:lnTo>
                      <a:pt x="1417" y="539"/>
                    </a:lnTo>
                    <a:lnTo>
                      <a:pt x="1446" y="425"/>
                    </a:lnTo>
                    <a:lnTo>
                      <a:pt x="1446" y="340"/>
                    </a:lnTo>
                    <a:lnTo>
                      <a:pt x="1474" y="284"/>
                    </a:lnTo>
                    <a:lnTo>
                      <a:pt x="1446" y="255"/>
                    </a:lnTo>
                    <a:lnTo>
                      <a:pt x="1417" y="199"/>
                    </a:lnTo>
                    <a:lnTo>
                      <a:pt x="1332" y="170"/>
                    </a:lnTo>
                    <a:lnTo>
                      <a:pt x="1304" y="170"/>
                    </a:lnTo>
                    <a:lnTo>
                      <a:pt x="1247" y="142"/>
                    </a:lnTo>
                    <a:lnTo>
                      <a:pt x="1219" y="170"/>
                    </a:lnTo>
                    <a:lnTo>
                      <a:pt x="1219" y="199"/>
                    </a:lnTo>
                    <a:lnTo>
                      <a:pt x="1191" y="227"/>
                    </a:lnTo>
                    <a:lnTo>
                      <a:pt x="1162" y="284"/>
                    </a:lnTo>
                    <a:lnTo>
                      <a:pt x="907" y="199"/>
                    </a:lnTo>
                    <a:lnTo>
                      <a:pt x="907" y="170"/>
                    </a:lnTo>
                    <a:lnTo>
                      <a:pt x="680" y="114"/>
                    </a:lnTo>
                    <a:lnTo>
                      <a:pt x="680" y="0"/>
                    </a:lnTo>
                    <a:lnTo>
                      <a:pt x="425" y="0"/>
                    </a:lnTo>
                    <a:lnTo>
                      <a:pt x="340" y="85"/>
                    </a:lnTo>
                    <a:lnTo>
                      <a:pt x="283" y="57"/>
                    </a:lnTo>
                    <a:lnTo>
                      <a:pt x="0" y="284"/>
                    </a:lnTo>
                    <a:lnTo>
                      <a:pt x="142" y="340"/>
                    </a:lnTo>
                    <a:lnTo>
                      <a:pt x="227" y="340"/>
                    </a:lnTo>
                    <a:lnTo>
                      <a:pt x="255" y="397"/>
                    </a:lnTo>
                    <a:lnTo>
                      <a:pt x="283" y="397"/>
                    </a:lnTo>
                    <a:lnTo>
                      <a:pt x="283" y="454"/>
                    </a:lnTo>
                    <a:lnTo>
                      <a:pt x="340" y="425"/>
                    </a:lnTo>
                    <a:lnTo>
                      <a:pt x="368" y="340"/>
                    </a:lnTo>
                    <a:lnTo>
                      <a:pt x="425" y="340"/>
                    </a:lnTo>
                    <a:lnTo>
                      <a:pt x="482" y="454"/>
                    </a:lnTo>
                    <a:lnTo>
                      <a:pt x="765" y="567"/>
                    </a:lnTo>
                    <a:lnTo>
                      <a:pt x="765" y="624"/>
                    </a:lnTo>
                    <a:lnTo>
                      <a:pt x="822" y="624"/>
                    </a:lnTo>
                    <a:lnTo>
                      <a:pt x="850" y="680"/>
                    </a:lnTo>
                    <a:lnTo>
                      <a:pt x="822" y="709"/>
                    </a:lnTo>
                    <a:lnTo>
                      <a:pt x="879" y="737"/>
                    </a:lnTo>
                    <a:lnTo>
                      <a:pt x="879" y="822"/>
                    </a:lnTo>
                    <a:lnTo>
                      <a:pt x="935" y="737"/>
                    </a:lnTo>
                    <a:lnTo>
                      <a:pt x="992" y="737"/>
                    </a:lnTo>
                    <a:lnTo>
                      <a:pt x="992" y="652"/>
                    </a:lnTo>
                    <a:lnTo>
                      <a:pt x="1049" y="510"/>
                    </a:lnTo>
                    <a:lnTo>
                      <a:pt x="1020" y="482"/>
                    </a:lnTo>
                    <a:lnTo>
                      <a:pt x="964" y="510"/>
                    </a:lnTo>
                    <a:lnTo>
                      <a:pt x="964" y="454"/>
                    </a:lnTo>
                    <a:lnTo>
                      <a:pt x="1020" y="425"/>
                    </a:lnTo>
                    <a:lnTo>
                      <a:pt x="1049" y="369"/>
                    </a:lnTo>
                    <a:lnTo>
                      <a:pt x="1105" y="340"/>
                    </a:lnTo>
                    <a:lnTo>
                      <a:pt x="1191" y="369"/>
                    </a:lnTo>
                    <a:lnTo>
                      <a:pt x="1162" y="425"/>
                    </a:lnTo>
                    <a:lnTo>
                      <a:pt x="1191" y="510"/>
                    </a:lnTo>
                    <a:lnTo>
                      <a:pt x="1304" y="482"/>
                    </a:lnTo>
                    <a:lnTo>
                      <a:pt x="1304" y="766"/>
                    </a:lnTo>
                    <a:lnTo>
                      <a:pt x="1361" y="737"/>
                    </a:lnTo>
                    <a:lnTo>
                      <a:pt x="1417" y="766"/>
                    </a:lnTo>
                    <a:lnTo>
                      <a:pt x="1474" y="680"/>
                    </a:lnTo>
                    <a:lnTo>
                      <a:pt x="1474" y="652"/>
                    </a:lnTo>
                    <a:lnTo>
                      <a:pt x="1502" y="65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61" name="Freeform 501"/>
              <p:cNvSpPr>
                <a:spLocks/>
              </p:cNvSpPr>
              <p:nvPr/>
            </p:nvSpPr>
            <p:spPr bwMode="auto">
              <a:xfrm>
                <a:off x="2850697" y="4489322"/>
                <a:ext cx="385536" cy="611188"/>
              </a:xfrm>
              <a:custGeom>
                <a:avLst/>
                <a:gdLst>
                  <a:gd name="T0" fmla="*/ 340 w 340"/>
                  <a:gd name="T1" fmla="*/ 426 h 539"/>
                  <a:gd name="T2" fmla="*/ 340 w 340"/>
                  <a:gd name="T3" fmla="*/ 142 h 539"/>
                  <a:gd name="T4" fmla="*/ 227 w 340"/>
                  <a:gd name="T5" fmla="*/ 170 h 539"/>
                  <a:gd name="T6" fmla="*/ 198 w 340"/>
                  <a:gd name="T7" fmla="*/ 85 h 539"/>
                  <a:gd name="T8" fmla="*/ 227 w 340"/>
                  <a:gd name="T9" fmla="*/ 29 h 539"/>
                  <a:gd name="T10" fmla="*/ 141 w 340"/>
                  <a:gd name="T11" fmla="*/ 0 h 539"/>
                  <a:gd name="T12" fmla="*/ 85 w 340"/>
                  <a:gd name="T13" fmla="*/ 29 h 539"/>
                  <a:gd name="T14" fmla="*/ 56 w 340"/>
                  <a:gd name="T15" fmla="*/ 85 h 539"/>
                  <a:gd name="T16" fmla="*/ 0 w 340"/>
                  <a:gd name="T17" fmla="*/ 114 h 539"/>
                  <a:gd name="T18" fmla="*/ 0 w 340"/>
                  <a:gd name="T19" fmla="*/ 170 h 539"/>
                  <a:gd name="T20" fmla="*/ 56 w 340"/>
                  <a:gd name="T21" fmla="*/ 142 h 539"/>
                  <a:gd name="T22" fmla="*/ 85 w 340"/>
                  <a:gd name="T23" fmla="*/ 170 h 539"/>
                  <a:gd name="T24" fmla="*/ 28 w 340"/>
                  <a:gd name="T25" fmla="*/ 312 h 539"/>
                  <a:gd name="T26" fmla="*/ 28 w 340"/>
                  <a:gd name="T27" fmla="*/ 397 h 539"/>
                  <a:gd name="T28" fmla="*/ 113 w 340"/>
                  <a:gd name="T29" fmla="*/ 426 h 539"/>
                  <a:gd name="T30" fmla="*/ 113 w 340"/>
                  <a:gd name="T31" fmla="*/ 482 h 539"/>
                  <a:gd name="T32" fmla="*/ 170 w 340"/>
                  <a:gd name="T33" fmla="*/ 482 h 539"/>
                  <a:gd name="T34" fmla="*/ 198 w 340"/>
                  <a:gd name="T35" fmla="*/ 539 h 539"/>
                  <a:gd name="T36" fmla="*/ 255 w 340"/>
                  <a:gd name="T37" fmla="*/ 511 h 539"/>
                  <a:gd name="T38" fmla="*/ 283 w 340"/>
                  <a:gd name="T39" fmla="*/ 539 h 539"/>
                  <a:gd name="T40" fmla="*/ 283 w 340"/>
                  <a:gd name="T41" fmla="*/ 482 h 539"/>
                  <a:gd name="T42" fmla="*/ 340 w 340"/>
                  <a:gd name="T43" fmla="*/ 454 h 539"/>
                  <a:gd name="T44" fmla="*/ 340 w 340"/>
                  <a:gd name="T45" fmla="*/ 426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40" h="539">
                    <a:moveTo>
                      <a:pt x="340" y="426"/>
                    </a:moveTo>
                    <a:lnTo>
                      <a:pt x="340" y="142"/>
                    </a:lnTo>
                    <a:lnTo>
                      <a:pt x="227" y="170"/>
                    </a:lnTo>
                    <a:lnTo>
                      <a:pt x="198" y="85"/>
                    </a:lnTo>
                    <a:lnTo>
                      <a:pt x="227" y="29"/>
                    </a:lnTo>
                    <a:lnTo>
                      <a:pt x="141" y="0"/>
                    </a:lnTo>
                    <a:lnTo>
                      <a:pt x="85" y="29"/>
                    </a:lnTo>
                    <a:lnTo>
                      <a:pt x="56" y="85"/>
                    </a:lnTo>
                    <a:lnTo>
                      <a:pt x="0" y="114"/>
                    </a:lnTo>
                    <a:lnTo>
                      <a:pt x="0" y="170"/>
                    </a:lnTo>
                    <a:lnTo>
                      <a:pt x="56" y="142"/>
                    </a:lnTo>
                    <a:lnTo>
                      <a:pt x="85" y="170"/>
                    </a:lnTo>
                    <a:lnTo>
                      <a:pt x="28" y="312"/>
                    </a:lnTo>
                    <a:lnTo>
                      <a:pt x="28" y="397"/>
                    </a:lnTo>
                    <a:lnTo>
                      <a:pt x="113" y="426"/>
                    </a:lnTo>
                    <a:lnTo>
                      <a:pt x="113" y="482"/>
                    </a:lnTo>
                    <a:lnTo>
                      <a:pt x="170" y="482"/>
                    </a:lnTo>
                    <a:lnTo>
                      <a:pt x="198" y="539"/>
                    </a:lnTo>
                    <a:lnTo>
                      <a:pt x="255" y="511"/>
                    </a:lnTo>
                    <a:lnTo>
                      <a:pt x="283" y="539"/>
                    </a:lnTo>
                    <a:lnTo>
                      <a:pt x="283" y="482"/>
                    </a:lnTo>
                    <a:lnTo>
                      <a:pt x="340" y="454"/>
                    </a:lnTo>
                    <a:lnTo>
                      <a:pt x="340" y="42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62" name="Freeform 502"/>
              <p:cNvSpPr>
                <a:spLocks/>
              </p:cNvSpPr>
              <p:nvPr/>
            </p:nvSpPr>
            <p:spPr bwMode="auto">
              <a:xfrm>
                <a:off x="3236233" y="4843107"/>
                <a:ext cx="578304" cy="418420"/>
              </a:xfrm>
              <a:custGeom>
                <a:avLst/>
                <a:gdLst>
                  <a:gd name="T0" fmla="*/ 57 w 510"/>
                  <a:gd name="T1" fmla="*/ 85 h 369"/>
                  <a:gd name="T2" fmla="*/ 0 w 510"/>
                  <a:gd name="T3" fmla="*/ 114 h 369"/>
                  <a:gd name="T4" fmla="*/ 0 w 510"/>
                  <a:gd name="T5" fmla="*/ 312 h 369"/>
                  <a:gd name="T6" fmla="*/ 57 w 510"/>
                  <a:gd name="T7" fmla="*/ 369 h 369"/>
                  <a:gd name="T8" fmla="*/ 85 w 510"/>
                  <a:gd name="T9" fmla="*/ 340 h 369"/>
                  <a:gd name="T10" fmla="*/ 113 w 510"/>
                  <a:gd name="T11" fmla="*/ 369 h 369"/>
                  <a:gd name="T12" fmla="*/ 170 w 510"/>
                  <a:gd name="T13" fmla="*/ 369 h 369"/>
                  <a:gd name="T14" fmla="*/ 227 w 510"/>
                  <a:gd name="T15" fmla="*/ 340 h 369"/>
                  <a:gd name="T16" fmla="*/ 283 w 510"/>
                  <a:gd name="T17" fmla="*/ 255 h 369"/>
                  <a:gd name="T18" fmla="*/ 255 w 510"/>
                  <a:gd name="T19" fmla="*/ 227 h 369"/>
                  <a:gd name="T20" fmla="*/ 368 w 510"/>
                  <a:gd name="T21" fmla="*/ 142 h 369"/>
                  <a:gd name="T22" fmla="*/ 368 w 510"/>
                  <a:gd name="T23" fmla="*/ 199 h 369"/>
                  <a:gd name="T24" fmla="*/ 425 w 510"/>
                  <a:gd name="T25" fmla="*/ 199 h 369"/>
                  <a:gd name="T26" fmla="*/ 453 w 510"/>
                  <a:gd name="T27" fmla="*/ 142 h 369"/>
                  <a:gd name="T28" fmla="*/ 510 w 510"/>
                  <a:gd name="T29" fmla="*/ 170 h 369"/>
                  <a:gd name="T30" fmla="*/ 510 w 510"/>
                  <a:gd name="T31" fmla="*/ 142 h 369"/>
                  <a:gd name="T32" fmla="*/ 425 w 510"/>
                  <a:gd name="T33" fmla="*/ 0 h 369"/>
                  <a:gd name="T34" fmla="*/ 425 w 510"/>
                  <a:gd name="T35" fmla="*/ 57 h 369"/>
                  <a:gd name="T36" fmla="*/ 340 w 510"/>
                  <a:gd name="T37" fmla="*/ 28 h 369"/>
                  <a:gd name="T38" fmla="*/ 312 w 510"/>
                  <a:gd name="T39" fmla="*/ 57 h 369"/>
                  <a:gd name="T40" fmla="*/ 283 w 510"/>
                  <a:gd name="T41" fmla="*/ 28 h 369"/>
                  <a:gd name="T42" fmla="*/ 255 w 510"/>
                  <a:gd name="T43" fmla="*/ 57 h 369"/>
                  <a:gd name="T44" fmla="*/ 198 w 510"/>
                  <a:gd name="T45" fmla="*/ 0 h 369"/>
                  <a:gd name="T46" fmla="*/ 170 w 510"/>
                  <a:gd name="T47" fmla="*/ 0 h 369"/>
                  <a:gd name="T48" fmla="*/ 170 w 510"/>
                  <a:gd name="T49" fmla="*/ 28 h 369"/>
                  <a:gd name="T50" fmla="*/ 113 w 510"/>
                  <a:gd name="T51" fmla="*/ 114 h 369"/>
                  <a:gd name="T52" fmla="*/ 57 w 510"/>
                  <a:gd name="T53" fmla="*/ 85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10" h="369">
                    <a:moveTo>
                      <a:pt x="57" y="85"/>
                    </a:moveTo>
                    <a:lnTo>
                      <a:pt x="0" y="114"/>
                    </a:lnTo>
                    <a:lnTo>
                      <a:pt x="0" y="312"/>
                    </a:lnTo>
                    <a:lnTo>
                      <a:pt x="57" y="369"/>
                    </a:lnTo>
                    <a:lnTo>
                      <a:pt x="85" y="340"/>
                    </a:lnTo>
                    <a:lnTo>
                      <a:pt x="113" y="369"/>
                    </a:lnTo>
                    <a:lnTo>
                      <a:pt x="170" y="369"/>
                    </a:lnTo>
                    <a:lnTo>
                      <a:pt x="227" y="340"/>
                    </a:lnTo>
                    <a:lnTo>
                      <a:pt x="283" y="255"/>
                    </a:lnTo>
                    <a:lnTo>
                      <a:pt x="255" y="227"/>
                    </a:lnTo>
                    <a:lnTo>
                      <a:pt x="368" y="142"/>
                    </a:lnTo>
                    <a:lnTo>
                      <a:pt x="368" y="199"/>
                    </a:lnTo>
                    <a:lnTo>
                      <a:pt x="425" y="199"/>
                    </a:lnTo>
                    <a:lnTo>
                      <a:pt x="453" y="142"/>
                    </a:lnTo>
                    <a:lnTo>
                      <a:pt x="510" y="170"/>
                    </a:lnTo>
                    <a:lnTo>
                      <a:pt x="510" y="142"/>
                    </a:lnTo>
                    <a:lnTo>
                      <a:pt x="425" y="0"/>
                    </a:lnTo>
                    <a:lnTo>
                      <a:pt x="425" y="57"/>
                    </a:lnTo>
                    <a:lnTo>
                      <a:pt x="340" y="28"/>
                    </a:lnTo>
                    <a:lnTo>
                      <a:pt x="312" y="57"/>
                    </a:lnTo>
                    <a:lnTo>
                      <a:pt x="283" y="28"/>
                    </a:lnTo>
                    <a:lnTo>
                      <a:pt x="255" y="57"/>
                    </a:lnTo>
                    <a:lnTo>
                      <a:pt x="198" y="0"/>
                    </a:lnTo>
                    <a:lnTo>
                      <a:pt x="170" y="0"/>
                    </a:lnTo>
                    <a:lnTo>
                      <a:pt x="170" y="28"/>
                    </a:lnTo>
                    <a:lnTo>
                      <a:pt x="113" y="114"/>
                    </a:lnTo>
                    <a:lnTo>
                      <a:pt x="57" y="8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63" name="Freeform 503"/>
              <p:cNvSpPr>
                <a:spLocks/>
              </p:cNvSpPr>
              <p:nvPr/>
            </p:nvSpPr>
            <p:spPr bwMode="auto">
              <a:xfrm>
                <a:off x="3332617" y="5228643"/>
                <a:ext cx="417286" cy="192768"/>
              </a:xfrm>
              <a:custGeom>
                <a:avLst/>
                <a:gdLst>
                  <a:gd name="T0" fmla="*/ 312 w 368"/>
                  <a:gd name="T1" fmla="*/ 142 h 170"/>
                  <a:gd name="T2" fmla="*/ 227 w 368"/>
                  <a:gd name="T3" fmla="*/ 170 h 170"/>
                  <a:gd name="T4" fmla="*/ 170 w 368"/>
                  <a:gd name="T5" fmla="*/ 142 h 170"/>
                  <a:gd name="T6" fmla="*/ 0 w 368"/>
                  <a:gd name="T7" fmla="*/ 142 h 170"/>
                  <a:gd name="T8" fmla="*/ 0 w 368"/>
                  <a:gd name="T9" fmla="*/ 85 h 170"/>
                  <a:gd name="T10" fmla="*/ 28 w 368"/>
                  <a:gd name="T11" fmla="*/ 29 h 170"/>
                  <a:gd name="T12" fmla="*/ 85 w 368"/>
                  <a:gd name="T13" fmla="*/ 29 h 170"/>
                  <a:gd name="T14" fmla="*/ 142 w 368"/>
                  <a:gd name="T15" fmla="*/ 0 h 170"/>
                  <a:gd name="T16" fmla="*/ 198 w 368"/>
                  <a:gd name="T17" fmla="*/ 57 h 170"/>
                  <a:gd name="T18" fmla="*/ 312 w 368"/>
                  <a:gd name="T19" fmla="*/ 0 h 170"/>
                  <a:gd name="T20" fmla="*/ 368 w 368"/>
                  <a:gd name="T21" fmla="*/ 114 h 170"/>
                  <a:gd name="T22" fmla="*/ 312 w 368"/>
                  <a:gd name="T23" fmla="*/ 142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8" h="170">
                    <a:moveTo>
                      <a:pt x="312" y="142"/>
                    </a:moveTo>
                    <a:lnTo>
                      <a:pt x="227" y="170"/>
                    </a:lnTo>
                    <a:lnTo>
                      <a:pt x="170" y="142"/>
                    </a:lnTo>
                    <a:lnTo>
                      <a:pt x="0" y="142"/>
                    </a:lnTo>
                    <a:lnTo>
                      <a:pt x="0" y="85"/>
                    </a:lnTo>
                    <a:lnTo>
                      <a:pt x="28" y="29"/>
                    </a:lnTo>
                    <a:lnTo>
                      <a:pt x="85" y="29"/>
                    </a:lnTo>
                    <a:lnTo>
                      <a:pt x="142" y="0"/>
                    </a:lnTo>
                    <a:lnTo>
                      <a:pt x="198" y="57"/>
                    </a:lnTo>
                    <a:lnTo>
                      <a:pt x="312" y="0"/>
                    </a:lnTo>
                    <a:lnTo>
                      <a:pt x="368" y="114"/>
                    </a:lnTo>
                    <a:lnTo>
                      <a:pt x="312" y="14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64" name="Freeform 504"/>
              <p:cNvSpPr>
                <a:spLocks/>
              </p:cNvSpPr>
              <p:nvPr/>
            </p:nvSpPr>
            <p:spPr bwMode="auto">
              <a:xfrm>
                <a:off x="3686402" y="5165143"/>
                <a:ext cx="289152" cy="289152"/>
              </a:xfrm>
              <a:custGeom>
                <a:avLst/>
                <a:gdLst>
                  <a:gd name="T0" fmla="*/ 56 w 255"/>
                  <a:gd name="T1" fmla="*/ 255 h 255"/>
                  <a:gd name="T2" fmla="*/ 0 w 255"/>
                  <a:gd name="T3" fmla="*/ 198 h 255"/>
                  <a:gd name="T4" fmla="*/ 56 w 255"/>
                  <a:gd name="T5" fmla="*/ 170 h 255"/>
                  <a:gd name="T6" fmla="*/ 0 w 255"/>
                  <a:gd name="T7" fmla="*/ 56 h 255"/>
                  <a:gd name="T8" fmla="*/ 28 w 255"/>
                  <a:gd name="T9" fmla="*/ 0 h 255"/>
                  <a:gd name="T10" fmla="*/ 85 w 255"/>
                  <a:gd name="T11" fmla="*/ 56 h 255"/>
                  <a:gd name="T12" fmla="*/ 170 w 255"/>
                  <a:gd name="T13" fmla="*/ 0 h 255"/>
                  <a:gd name="T14" fmla="*/ 255 w 255"/>
                  <a:gd name="T15" fmla="*/ 113 h 255"/>
                  <a:gd name="T16" fmla="*/ 227 w 255"/>
                  <a:gd name="T17" fmla="*/ 170 h 255"/>
                  <a:gd name="T18" fmla="*/ 170 w 255"/>
                  <a:gd name="T19" fmla="*/ 141 h 255"/>
                  <a:gd name="T20" fmla="*/ 142 w 255"/>
                  <a:gd name="T21" fmla="*/ 198 h 255"/>
                  <a:gd name="T22" fmla="*/ 56 w 255"/>
                  <a:gd name="T23" fmla="*/ 255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55" h="255">
                    <a:moveTo>
                      <a:pt x="56" y="255"/>
                    </a:moveTo>
                    <a:lnTo>
                      <a:pt x="0" y="198"/>
                    </a:lnTo>
                    <a:lnTo>
                      <a:pt x="56" y="170"/>
                    </a:lnTo>
                    <a:lnTo>
                      <a:pt x="0" y="56"/>
                    </a:lnTo>
                    <a:lnTo>
                      <a:pt x="28" y="0"/>
                    </a:lnTo>
                    <a:lnTo>
                      <a:pt x="85" y="56"/>
                    </a:lnTo>
                    <a:lnTo>
                      <a:pt x="170" y="0"/>
                    </a:lnTo>
                    <a:lnTo>
                      <a:pt x="255" y="113"/>
                    </a:lnTo>
                    <a:lnTo>
                      <a:pt x="227" y="170"/>
                    </a:lnTo>
                    <a:lnTo>
                      <a:pt x="170" y="141"/>
                    </a:lnTo>
                    <a:lnTo>
                      <a:pt x="142" y="198"/>
                    </a:lnTo>
                    <a:lnTo>
                      <a:pt x="56" y="25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65" name="Freeform 505"/>
              <p:cNvSpPr>
                <a:spLocks/>
              </p:cNvSpPr>
              <p:nvPr/>
            </p:nvSpPr>
            <p:spPr bwMode="auto">
              <a:xfrm>
                <a:off x="3493634" y="5004125"/>
                <a:ext cx="289152" cy="289152"/>
              </a:xfrm>
              <a:custGeom>
                <a:avLst/>
                <a:gdLst>
                  <a:gd name="T0" fmla="*/ 198 w 255"/>
                  <a:gd name="T1" fmla="*/ 57 h 255"/>
                  <a:gd name="T2" fmla="*/ 141 w 255"/>
                  <a:gd name="T3" fmla="*/ 57 h 255"/>
                  <a:gd name="T4" fmla="*/ 141 w 255"/>
                  <a:gd name="T5" fmla="*/ 0 h 255"/>
                  <a:gd name="T6" fmla="*/ 28 w 255"/>
                  <a:gd name="T7" fmla="*/ 85 h 255"/>
                  <a:gd name="T8" fmla="*/ 56 w 255"/>
                  <a:gd name="T9" fmla="*/ 113 h 255"/>
                  <a:gd name="T10" fmla="*/ 0 w 255"/>
                  <a:gd name="T11" fmla="*/ 198 h 255"/>
                  <a:gd name="T12" fmla="*/ 56 w 255"/>
                  <a:gd name="T13" fmla="*/ 255 h 255"/>
                  <a:gd name="T14" fmla="*/ 170 w 255"/>
                  <a:gd name="T15" fmla="*/ 198 h 255"/>
                  <a:gd name="T16" fmla="*/ 198 w 255"/>
                  <a:gd name="T17" fmla="*/ 142 h 255"/>
                  <a:gd name="T18" fmla="*/ 255 w 255"/>
                  <a:gd name="T19" fmla="*/ 85 h 255"/>
                  <a:gd name="T20" fmla="*/ 255 w 255"/>
                  <a:gd name="T21" fmla="*/ 28 h 255"/>
                  <a:gd name="T22" fmla="*/ 198 w 255"/>
                  <a:gd name="T23" fmla="*/ 57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55" h="255">
                    <a:moveTo>
                      <a:pt x="198" y="57"/>
                    </a:moveTo>
                    <a:lnTo>
                      <a:pt x="141" y="57"/>
                    </a:lnTo>
                    <a:lnTo>
                      <a:pt x="141" y="0"/>
                    </a:lnTo>
                    <a:lnTo>
                      <a:pt x="28" y="85"/>
                    </a:lnTo>
                    <a:lnTo>
                      <a:pt x="56" y="113"/>
                    </a:lnTo>
                    <a:lnTo>
                      <a:pt x="0" y="198"/>
                    </a:lnTo>
                    <a:lnTo>
                      <a:pt x="56" y="255"/>
                    </a:lnTo>
                    <a:lnTo>
                      <a:pt x="170" y="198"/>
                    </a:lnTo>
                    <a:lnTo>
                      <a:pt x="198" y="142"/>
                    </a:lnTo>
                    <a:lnTo>
                      <a:pt x="255" y="85"/>
                    </a:lnTo>
                    <a:lnTo>
                      <a:pt x="255" y="28"/>
                    </a:lnTo>
                    <a:lnTo>
                      <a:pt x="198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66" name="Freeform 506"/>
              <p:cNvSpPr>
                <a:spLocks/>
              </p:cNvSpPr>
              <p:nvPr/>
            </p:nvSpPr>
            <p:spPr bwMode="auto">
              <a:xfrm>
                <a:off x="3621768" y="4361188"/>
                <a:ext cx="514804" cy="642938"/>
              </a:xfrm>
              <a:custGeom>
                <a:avLst/>
                <a:gdLst>
                  <a:gd name="T0" fmla="*/ 369 w 454"/>
                  <a:gd name="T1" fmla="*/ 57 h 567"/>
                  <a:gd name="T2" fmla="*/ 255 w 454"/>
                  <a:gd name="T3" fmla="*/ 0 h 567"/>
                  <a:gd name="T4" fmla="*/ 170 w 454"/>
                  <a:gd name="T5" fmla="*/ 57 h 567"/>
                  <a:gd name="T6" fmla="*/ 170 w 454"/>
                  <a:gd name="T7" fmla="*/ 142 h 567"/>
                  <a:gd name="T8" fmla="*/ 113 w 454"/>
                  <a:gd name="T9" fmla="*/ 198 h 567"/>
                  <a:gd name="T10" fmla="*/ 113 w 454"/>
                  <a:gd name="T11" fmla="*/ 255 h 567"/>
                  <a:gd name="T12" fmla="*/ 28 w 454"/>
                  <a:gd name="T13" fmla="*/ 368 h 567"/>
                  <a:gd name="T14" fmla="*/ 0 w 454"/>
                  <a:gd name="T15" fmla="*/ 453 h 567"/>
                  <a:gd name="T16" fmla="*/ 85 w 454"/>
                  <a:gd name="T17" fmla="*/ 482 h 567"/>
                  <a:gd name="T18" fmla="*/ 85 w 454"/>
                  <a:gd name="T19" fmla="*/ 425 h 567"/>
                  <a:gd name="T20" fmla="*/ 170 w 454"/>
                  <a:gd name="T21" fmla="*/ 567 h 567"/>
                  <a:gd name="T22" fmla="*/ 199 w 454"/>
                  <a:gd name="T23" fmla="*/ 539 h 567"/>
                  <a:gd name="T24" fmla="*/ 170 w 454"/>
                  <a:gd name="T25" fmla="*/ 510 h 567"/>
                  <a:gd name="T26" fmla="*/ 170 w 454"/>
                  <a:gd name="T27" fmla="*/ 453 h 567"/>
                  <a:gd name="T28" fmla="*/ 227 w 454"/>
                  <a:gd name="T29" fmla="*/ 453 h 567"/>
                  <a:gd name="T30" fmla="*/ 227 w 454"/>
                  <a:gd name="T31" fmla="*/ 397 h 567"/>
                  <a:gd name="T32" fmla="*/ 284 w 454"/>
                  <a:gd name="T33" fmla="*/ 397 h 567"/>
                  <a:gd name="T34" fmla="*/ 369 w 454"/>
                  <a:gd name="T35" fmla="*/ 453 h 567"/>
                  <a:gd name="T36" fmla="*/ 397 w 454"/>
                  <a:gd name="T37" fmla="*/ 425 h 567"/>
                  <a:gd name="T38" fmla="*/ 369 w 454"/>
                  <a:gd name="T39" fmla="*/ 368 h 567"/>
                  <a:gd name="T40" fmla="*/ 454 w 454"/>
                  <a:gd name="T41" fmla="*/ 397 h 567"/>
                  <a:gd name="T42" fmla="*/ 454 w 454"/>
                  <a:gd name="T43" fmla="*/ 340 h 567"/>
                  <a:gd name="T44" fmla="*/ 425 w 454"/>
                  <a:gd name="T45" fmla="*/ 283 h 567"/>
                  <a:gd name="T46" fmla="*/ 397 w 454"/>
                  <a:gd name="T47" fmla="*/ 312 h 567"/>
                  <a:gd name="T48" fmla="*/ 369 w 454"/>
                  <a:gd name="T49" fmla="*/ 255 h 567"/>
                  <a:gd name="T50" fmla="*/ 312 w 454"/>
                  <a:gd name="T51" fmla="*/ 255 h 567"/>
                  <a:gd name="T52" fmla="*/ 312 w 454"/>
                  <a:gd name="T53" fmla="*/ 227 h 567"/>
                  <a:gd name="T54" fmla="*/ 397 w 454"/>
                  <a:gd name="T55" fmla="*/ 227 h 567"/>
                  <a:gd name="T56" fmla="*/ 454 w 454"/>
                  <a:gd name="T57" fmla="*/ 170 h 567"/>
                  <a:gd name="T58" fmla="*/ 425 w 454"/>
                  <a:gd name="T59" fmla="*/ 113 h 567"/>
                  <a:gd name="T60" fmla="*/ 397 w 454"/>
                  <a:gd name="T61" fmla="*/ 113 h 567"/>
                  <a:gd name="T62" fmla="*/ 397 w 454"/>
                  <a:gd name="T63" fmla="*/ 57 h 567"/>
                  <a:gd name="T64" fmla="*/ 369 w 454"/>
                  <a:gd name="T65" fmla="*/ 5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54" h="567">
                    <a:moveTo>
                      <a:pt x="369" y="57"/>
                    </a:moveTo>
                    <a:lnTo>
                      <a:pt x="255" y="0"/>
                    </a:lnTo>
                    <a:lnTo>
                      <a:pt x="170" y="57"/>
                    </a:lnTo>
                    <a:lnTo>
                      <a:pt x="170" y="142"/>
                    </a:lnTo>
                    <a:lnTo>
                      <a:pt x="113" y="198"/>
                    </a:lnTo>
                    <a:lnTo>
                      <a:pt x="113" y="255"/>
                    </a:lnTo>
                    <a:lnTo>
                      <a:pt x="28" y="368"/>
                    </a:lnTo>
                    <a:lnTo>
                      <a:pt x="0" y="453"/>
                    </a:lnTo>
                    <a:lnTo>
                      <a:pt x="85" y="482"/>
                    </a:lnTo>
                    <a:lnTo>
                      <a:pt x="85" y="425"/>
                    </a:lnTo>
                    <a:lnTo>
                      <a:pt x="170" y="567"/>
                    </a:lnTo>
                    <a:lnTo>
                      <a:pt x="199" y="539"/>
                    </a:lnTo>
                    <a:lnTo>
                      <a:pt x="170" y="510"/>
                    </a:lnTo>
                    <a:lnTo>
                      <a:pt x="170" y="453"/>
                    </a:lnTo>
                    <a:lnTo>
                      <a:pt x="227" y="453"/>
                    </a:lnTo>
                    <a:lnTo>
                      <a:pt x="227" y="397"/>
                    </a:lnTo>
                    <a:lnTo>
                      <a:pt x="284" y="397"/>
                    </a:lnTo>
                    <a:lnTo>
                      <a:pt x="369" y="453"/>
                    </a:lnTo>
                    <a:lnTo>
                      <a:pt x="397" y="425"/>
                    </a:lnTo>
                    <a:lnTo>
                      <a:pt x="369" y="368"/>
                    </a:lnTo>
                    <a:lnTo>
                      <a:pt x="454" y="397"/>
                    </a:lnTo>
                    <a:lnTo>
                      <a:pt x="454" y="340"/>
                    </a:lnTo>
                    <a:lnTo>
                      <a:pt x="425" y="283"/>
                    </a:lnTo>
                    <a:lnTo>
                      <a:pt x="397" y="312"/>
                    </a:lnTo>
                    <a:lnTo>
                      <a:pt x="369" y="255"/>
                    </a:lnTo>
                    <a:lnTo>
                      <a:pt x="312" y="255"/>
                    </a:lnTo>
                    <a:lnTo>
                      <a:pt x="312" y="227"/>
                    </a:lnTo>
                    <a:lnTo>
                      <a:pt x="397" y="227"/>
                    </a:lnTo>
                    <a:lnTo>
                      <a:pt x="454" y="170"/>
                    </a:lnTo>
                    <a:lnTo>
                      <a:pt x="425" y="113"/>
                    </a:lnTo>
                    <a:lnTo>
                      <a:pt x="397" y="113"/>
                    </a:lnTo>
                    <a:lnTo>
                      <a:pt x="397" y="57"/>
                    </a:lnTo>
                    <a:lnTo>
                      <a:pt x="369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67" name="Freeform 507"/>
              <p:cNvSpPr>
                <a:spLocks/>
              </p:cNvSpPr>
              <p:nvPr/>
            </p:nvSpPr>
            <p:spPr bwMode="auto">
              <a:xfrm>
                <a:off x="3525384" y="3492598"/>
                <a:ext cx="835705" cy="964973"/>
              </a:xfrm>
              <a:custGeom>
                <a:avLst/>
                <a:gdLst>
                  <a:gd name="T0" fmla="*/ 482 w 737"/>
                  <a:gd name="T1" fmla="*/ 823 h 851"/>
                  <a:gd name="T2" fmla="*/ 454 w 737"/>
                  <a:gd name="T3" fmla="*/ 823 h 851"/>
                  <a:gd name="T4" fmla="*/ 454 w 737"/>
                  <a:gd name="T5" fmla="*/ 738 h 851"/>
                  <a:gd name="T6" fmla="*/ 539 w 737"/>
                  <a:gd name="T7" fmla="*/ 681 h 851"/>
                  <a:gd name="T8" fmla="*/ 539 w 737"/>
                  <a:gd name="T9" fmla="*/ 539 h 851"/>
                  <a:gd name="T10" fmla="*/ 482 w 737"/>
                  <a:gd name="T11" fmla="*/ 511 h 851"/>
                  <a:gd name="T12" fmla="*/ 425 w 737"/>
                  <a:gd name="T13" fmla="*/ 454 h 851"/>
                  <a:gd name="T14" fmla="*/ 425 w 737"/>
                  <a:gd name="T15" fmla="*/ 397 h 851"/>
                  <a:gd name="T16" fmla="*/ 255 w 737"/>
                  <a:gd name="T17" fmla="*/ 341 h 851"/>
                  <a:gd name="T18" fmla="*/ 142 w 737"/>
                  <a:gd name="T19" fmla="*/ 369 h 851"/>
                  <a:gd name="T20" fmla="*/ 142 w 737"/>
                  <a:gd name="T21" fmla="*/ 312 h 851"/>
                  <a:gd name="T22" fmla="*/ 85 w 737"/>
                  <a:gd name="T23" fmla="*/ 284 h 851"/>
                  <a:gd name="T24" fmla="*/ 85 w 737"/>
                  <a:gd name="T25" fmla="*/ 227 h 851"/>
                  <a:gd name="T26" fmla="*/ 0 w 737"/>
                  <a:gd name="T27" fmla="*/ 199 h 851"/>
                  <a:gd name="T28" fmla="*/ 0 w 737"/>
                  <a:gd name="T29" fmla="*/ 142 h 851"/>
                  <a:gd name="T30" fmla="*/ 85 w 737"/>
                  <a:gd name="T31" fmla="*/ 142 h 851"/>
                  <a:gd name="T32" fmla="*/ 85 w 737"/>
                  <a:gd name="T33" fmla="*/ 86 h 851"/>
                  <a:gd name="T34" fmla="*/ 0 w 737"/>
                  <a:gd name="T35" fmla="*/ 57 h 851"/>
                  <a:gd name="T36" fmla="*/ 57 w 737"/>
                  <a:gd name="T37" fmla="*/ 0 h 851"/>
                  <a:gd name="T38" fmla="*/ 227 w 737"/>
                  <a:gd name="T39" fmla="*/ 29 h 851"/>
                  <a:gd name="T40" fmla="*/ 227 w 737"/>
                  <a:gd name="T41" fmla="*/ 171 h 851"/>
                  <a:gd name="T42" fmla="*/ 312 w 737"/>
                  <a:gd name="T43" fmla="*/ 171 h 851"/>
                  <a:gd name="T44" fmla="*/ 397 w 737"/>
                  <a:gd name="T45" fmla="*/ 227 h 851"/>
                  <a:gd name="T46" fmla="*/ 369 w 737"/>
                  <a:gd name="T47" fmla="*/ 256 h 851"/>
                  <a:gd name="T48" fmla="*/ 312 w 737"/>
                  <a:gd name="T49" fmla="*/ 256 h 851"/>
                  <a:gd name="T50" fmla="*/ 284 w 737"/>
                  <a:gd name="T51" fmla="*/ 284 h 851"/>
                  <a:gd name="T52" fmla="*/ 425 w 737"/>
                  <a:gd name="T53" fmla="*/ 341 h 851"/>
                  <a:gd name="T54" fmla="*/ 454 w 737"/>
                  <a:gd name="T55" fmla="*/ 312 h 851"/>
                  <a:gd name="T56" fmla="*/ 482 w 737"/>
                  <a:gd name="T57" fmla="*/ 312 h 851"/>
                  <a:gd name="T58" fmla="*/ 510 w 737"/>
                  <a:gd name="T59" fmla="*/ 369 h 851"/>
                  <a:gd name="T60" fmla="*/ 539 w 737"/>
                  <a:gd name="T61" fmla="*/ 369 h 851"/>
                  <a:gd name="T62" fmla="*/ 567 w 737"/>
                  <a:gd name="T63" fmla="*/ 397 h 851"/>
                  <a:gd name="T64" fmla="*/ 567 w 737"/>
                  <a:gd name="T65" fmla="*/ 426 h 851"/>
                  <a:gd name="T66" fmla="*/ 624 w 737"/>
                  <a:gd name="T67" fmla="*/ 454 h 851"/>
                  <a:gd name="T68" fmla="*/ 737 w 737"/>
                  <a:gd name="T69" fmla="*/ 426 h 851"/>
                  <a:gd name="T70" fmla="*/ 709 w 737"/>
                  <a:gd name="T71" fmla="*/ 482 h 851"/>
                  <a:gd name="T72" fmla="*/ 680 w 737"/>
                  <a:gd name="T73" fmla="*/ 511 h 851"/>
                  <a:gd name="T74" fmla="*/ 709 w 737"/>
                  <a:gd name="T75" fmla="*/ 567 h 851"/>
                  <a:gd name="T76" fmla="*/ 709 w 737"/>
                  <a:gd name="T77" fmla="*/ 624 h 851"/>
                  <a:gd name="T78" fmla="*/ 680 w 737"/>
                  <a:gd name="T79" fmla="*/ 653 h 851"/>
                  <a:gd name="T80" fmla="*/ 709 w 737"/>
                  <a:gd name="T81" fmla="*/ 738 h 851"/>
                  <a:gd name="T82" fmla="*/ 737 w 737"/>
                  <a:gd name="T83" fmla="*/ 766 h 851"/>
                  <a:gd name="T84" fmla="*/ 567 w 737"/>
                  <a:gd name="T85" fmla="*/ 823 h 851"/>
                  <a:gd name="T86" fmla="*/ 567 w 737"/>
                  <a:gd name="T87" fmla="*/ 851 h 851"/>
                  <a:gd name="T88" fmla="*/ 539 w 737"/>
                  <a:gd name="T89" fmla="*/ 851 h 851"/>
                  <a:gd name="T90" fmla="*/ 539 w 737"/>
                  <a:gd name="T91" fmla="*/ 794 h 851"/>
                  <a:gd name="T92" fmla="*/ 482 w 737"/>
                  <a:gd name="T93" fmla="*/ 823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37" h="851">
                    <a:moveTo>
                      <a:pt x="482" y="823"/>
                    </a:moveTo>
                    <a:lnTo>
                      <a:pt x="454" y="823"/>
                    </a:lnTo>
                    <a:lnTo>
                      <a:pt x="454" y="738"/>
                    </a:lnTo>
                    <a:lnTo>
                      <a:pt x="539" y="681"/>
                    </a:lnTo>
                    <a:lnTo>
                      <a:pt x="539" y="539"/>
                    </a:lnTo>
                    <a:lnTo>
                      <a:pt x="482" y="511"/>
                    </a:lnTo>
                    <a:lnTo>
                      <a:pt x="425" y="454"/>
                    </a:lnTo>
                    <a:lnTo>
                      <a:pt x="425" y="397"/>
                    </a:lnTo>
                    <a:lnTo>
                      <a:pt x="255" y="341"/>
                    </a:lnTo>
                    <a:lnTo>
                      <a:pt x="142" y="369"/>
                    </a:lnTo>
                    <a:lnTo>
                      <a:pt x="142" y="312"/>
                    </a:lnTo>
                    <a:lnTo>
                      <a:pt x="85" y="284"/>
                    </a:lnTo>
                    <a:lnTo>
                      <a:pt x="85" y="227"/>
                    </a:lnTo>
                    <a:lnTo>
                      <a:pt x="0" y="199"/>
                    </a:lnTo>
                    <a:lnTo>
                      <a:pt x="0" y="142"/>
                    </a:lnTo>
                    <a:lnTo>
                      <a:pt x="85" y="142"/>
                    </a:lnTo>
                    <a:lnTo>
                      <a:pt x="85" y="86"/>
                    </a:lnTo>
                    <a:lnTo>
                      <a:pt x="0" y="57"/>
                    </a:lnTo>
                    <a:lnTo>
                      <a:pt x="57" y="0"/>
                    </a:lnTo>
                    <a:lnTo>
                      <a:pt x="227" y="29"/>
                    </a:lnTo>
                    <a:lnTo>
                      <a:pt x="227" y="171"/>
                    </a:lnTo>
                    <a:lnTo>
                      <a:pt x="312" y="171"/>
                    </a:lnTo>
                    <a:lnTo>
                      <a:pt x="397" y="227"/>
                    </a:lnTo>
                    <a:lnTo>
                      <a:pt x="369" y="256"/>
                    </a:lnTo>
                    <a:lnTo>
                      <a:pt x="312" y="256"/>
                    </a:lnTo>
                    <a:lnTo>
                      <a:pt x="284" y="284"/>
                    </a:lnTo>
                    <a:lnTo>
                      <a:pt x="425" y="341"/>
                    </a:lnTo>
                    <a:lnTo>
                      <a:pt x="454" y="312"/>
                    </a:lnTo>
                    <a:lnTo>
                      <a:pt x="482" y="312"/>
                    </a:lnTo>
                    <a:lnTo>
                      <a:pt x="510" y="369"/>
                    </a:lnTo>
                    <a:lnTo>
                      <a:pt x="539" y="369"/>
                    </a:lnTo>
                    <a:lnTo>
                      <a:pt x="567" y="397"/>
                    </a:lnTo>
                    <a:lnTo>
                      <a:pt x="567" y="426"/>
                    </a:lnTo>
                    <a:lnTo>
                      <a:pt x="624" y="454"/>
                    </a:lnTo>
                    <a:lnTo>
                      <a:pt x="737" y="426"/>
                    </a:lnTo>
                    <a:lnTo>
                      <a:pt x="709" y="482"/>
                    </a:lnTo>
                    <a:lnTo>
                      <a:pt x="680" y="511"/>
                    </a:lnTo>
                    <a:lnTo>
                      <a:pt x="709" y="567"/>
                    </a:lnTo>
                    <a:lnTo>
                      <a:pt x="709" y="624"/>
                    </a:lnTo>
                    <a:lnTo>
                      <a:pt x="680" y="653"/>
                    </a:lnTo>
                    <a:lnTo>
                      <a:pt x="709" y="738"/>
                    </a:lnTo>
                    <a:lnTo>
                      <a:pt x="737" y="766"/>
                    </a:lnTo>
                    <a:lnTo>
                      <a:pt x="567" y="823"/>
                    </a:lnTo>
                    <a:lnTo>
                      <a:pt x="567" y="851"/>
                    </a:lnTo>
                    <a:lnTo>
                      <a:pt x="539" y="851"/>
                    </a:lnTo>
                    <a:lnTo>
                      <a:pt x="539" y="794"/>
                    </a:lnTo>
                    <a:lnTo>
                      <a:pt x="482" y="82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68" name="Freeform 508"/>
              <p:cNvSpPr>
                <a:spLocks/>
              </p:cNvSpPr>
              <p:nvPr/>
            </p:nvSpPr>
            <p:spPr bwMode="auto">
              <a:xfrm>
                <a:off x="3847420" y="3460848"/>
                <a:ext cx="802821" cy="546554"/>
              </a:xfrm>
              <a:custGeom>
                <a:avLst/>
                <a:gdLst>
                  <a:gd name="T0" fmla="*/ 453 w 708"/>
                  <a:gd name="T1" fmla="*/ 454 h 482"/>
                  <a:gd name="T2" fmla="*/ 340 w 708"/>
                  <a:gd name="T3" fmla="*/ 482 h 482"/>
                  <a:gd name="T4" fmla="*/ 283 w 708"/>
                  <a:gd name="T5" fmla="*/ 454 h 482"/>
                  <a:gd name="T6" fmla="*/ 283 w 708"/>
                  <a:gd name="T7" fmla="*/ 425 h 482"/>
                  <a:gd name="T8" fmla="*/ 255 w 708"/>
                  <a:gd name="T9" fmla="*/ 397 h 482"/>
                  <a:gd name="T10" fmla="*/ 226 w 708"/>
                  <a:gd name="T11" fmla="*/ 397 h 482"/>
                  <a:gd name="T12" fmla="*/ 198 w 708"/>
                  <a:gd name="T13" fmla="*/ 340 h 482"/>
                  <a:gd name="T14" fmla="*/ 170 w 708"/>
                  <a:gd name="T15" fmla="*/ 340 h 482"/>
                  <a:gd name="T16" fmla="*/ 141 w 708"/>
                  <a:gd name="T17" fmla="*/ 369 h 482"/>
                  <a:gd name="T18" fmla="*/ 0 w 708"/>
                  <a:gd name="T19" fmla="*/ 312 h 482"/>
                  <a:gd name="T20" fmla="*/ 28 w 708"/>
                  <a:gd name="T21" fmla="*/ 284 h 482"/>
                  <a:gd name="T22" fmla="*/ 85 w 708"/>
                  <a:gd name="T23" fmla="*/ 284 h 482"/>
                  <a:gd name="T24" fmla="*/ 113 w 708"/>
                  <a:gd name="T25" fmla="*/ 255 h 482"/>
                  <a:gd name="T26" fmla="*/ 141 w 708"/>
                  <a:gd name="T27" fmla="*/ 227 h 482"/>
                  <a:gd name="T28" fmla="*/ 56 w 708"/>
                  <a:gd name="T29" fmla="*/ 142 h 482"/>
                  <a:gd name="T30" fmla="*/ 113 w 708"/>
                  <a:gd name="T31" fmla="*/ 85 h 482"/>
                  <a:gd name="T32" fmla="*/ 198 w 708"/>
                  <a:gd name="T33" fmla="*/ 57 h 482"/>
                  <a:gd name="T34" fmla="*/ 283 w 708"/>
                  <a:gd name="T35" fmla="*/ 142 h 482"/>
                  <a:gd name="T36" fmla="*/ 283 w 708"/>
                  <a:gd name="T37" fmla="*/ 57 h 482"/>
                  <a:gd name="T38" fmla="*/ 311 w 708"/>
                  <a:gd name="T39" fmla="*/ 28 h 482"/>
                  <a:gd name="T40" fmla="*/ 453 w 708"/>
                  <a:gd name="T41" fmla="*/ 28 h 482"/>
                  <a:gd name="T42" fmla="*/ 481 w 708"/>
                  <a:gd name="T43" fmla="*/ 0 h 482"/>
                  <a:gd name="T44" fmla="*/ 567 w 708"/>
                  <a:gd name="T45" fmla="*/ 57 h 482"/>
                  <a:gd name="T46" fmla="*/ 538 w 708"/>
                  <a:gd name="T47" fmla="*/ 85 h 482"/>
                  <a:gd name="T48" fmla="*/ 538 w 708"/>
                  <a:gd name="T49" fmla="*/ 142 h 482"/>
                  <a:gd name="T50" fmla="*/ 595 w 708"/>
                  <a:gd name="T51" fmla="*/ 170 h 482"/>
                  <a:gd name="T52" fmla="*/ 652 w 708"/>
                  <a:gd name="T53" fmla="*/ 170 h 482"/>
                  <a:gd name="T54" fmla="*/ 708 w 708"/>
                  <a:gd name="T55" fmla="*/ 312 h 482"/>
                  <a:gd name="T56" fmla="*/ 680 w 708"/>
                  <a:gd name="T57" fmla="*/ 369 h 482"/>
                  <a:gd name="T58" fmla="*/ 623 w 708"/>
                  <a:gd name="T59" fmla="*/ 369 h 482"/>
                  <a:gd name="T60" fmla="*/ 538 w 708"/>
                  <a:gd name="T61" fmla="*/ 312 h 482"/>
                  <a:gd name="T62" fmla="*/ 510 w 708"/>
                  <a:gd name="T63" fmla="*/ 369 h 482"/>
                  <a:gd name="T64" fmla="*/ 481 w 708"/>
                  <a:gd name="T65" fmla="*/ 369 h 482"/>
                  <a:gd name="T66" fmla="*/ 453 w 708"/>
                  <a:gd name="T67" fmla="*/ 454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08" h="482">
                    <a:moveTo>
                      <a:pt x="453" y="454"/>
                    </a:moveTo>
                    <a:lnTo>
                      <a:pt x="340" y="482"/>
                    </a:lnTo>
                    <a:lnTo>
                      <a:pt x="283" y="454"/>
                    </a:lnTo>
                    <a:lnTo>
                      <a:pt x="283" y="425"/>
                    </a:lnTo>
                    <a:lnTo>
                      <a:pt x="255" y="397"/>
                    </a:lnTo>
                    <a:lnTo>
                      <a:pt x="226" y="397"/>
                    </a:lnTo>
                    <a:lnTo>
                      <a:pt x="198" y="340"/>
                    </a:lnTo>
                    <a:lnTo>
                      <a:pt x="170" y="340"/>
                    </a:lnTo>
                    <a:lnTo>
                      <a:pt x="141" y="369"/>
                    </a:lnTo>
                    <a:lnTo>
                      <a:pt x="0" y="312"/>
                    </a:lnTo>
                    <a:lnTo>
                      <a:pt x="28" y="284"/>
                    </a:lnTo>
                    <a:lnTo>
                      <a:pt x="85" y="284"/>
                    </a:lnTo>
                    <a:lnTo>
                      <a:pt x="113" y="255"/>
                    </a:lnTo>
                    <a:lnTo>
                      <a:pt x="141" y="227"/>
                    </a:lnTo>
                    <a:lnTo>
                      <a:pt x="56" y="142"/>
                    </a:lnTo>
                    <a:lnTo>
                      <a:pt x="113" y="85"/>
                    </a:lnTo>
                    <a:lnTo>
                      <a:pt x="198" y="57"/>
                    </a:lnTo>
                    <a:lnTo>
                      <a:pt x="283" y="142"/>
                    </a:lnTo>
                    <a:lnTo>
                      <a:pt x="283" y="57"/>
                    </a:lnTo>
                    <a:lnTo>
                      <a:pt x="311" y="28"/>
                    </a:lnTo>
                    <a:lnTo>
                      <a:pt x="453" y="28"/>
                    </a:lnTo>
                    <a:lnTo>
                      <a:pt x="481" y="0"/>
                    </a:lnTo>
                    <a:lnTo>
                      <a:pt x="567" y="57"/>
                    </a:lnTo>
                    <a:lnTo>
                      <a:pt x="538" y="85"/>
                    </a:lnTo>
                    <a:lnTo>
                      <a:pt x="538" y="142"/>
                    </a:lnTo>
                    <a:lnTo>
                      <a:pt x="595" y="170"/>
                    </a:lnTo>
                    <a:lnTo>
                      <a:pt x="652" y="170"/>
                    </a:lnTo>
                    <a:lnTo>
                      <a:pt x="708" y="312"/>
                    </a:lnTo>
                    <a:lnTo>
                      <a:pt x="680" y="369"/>
                    </a:lnTo>
                    <a:lnTo>
                      <a:pt x="623" y="369"/>
                    </a:lnTo>
                    <a:lnTo>
                      <a:pt x="538" y="312"/>
                    </a:lnTo>
                    <a:lnTo>
                      <a:pt x="510" y="369"/>
                    </a:lnTo>
                    <a:lnTo>
                      <a:pt x="481" y="369"/>
                    </a:lnTo>
                    <a:lnTo>
                      <a:pt x="453" y="45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69" name="Freeform 509"/>
              <p:cNvSpPr>
                <a:spLocks/>
              </p:cNvSpPr>
              <p:nvPr/>
            </p:nvSpPr>
            <p:spPr bwMode="auto">
              <a:xfrm>
                <a:off x="3975554" y="4264804"/>
                <a:ext cx="771071" cy="932089"/>
              </a:xfrm>
              <a:custGeom>
                <a:avLst/>
                <a:gdLst>
                  <a:gd name="T0" fmla="*/ 312 w 680"/>
                  <a:gd name="T1" fmla="*/ 57 h 822"/>
                  <a:gd name="T2" fmla="*/ 397 w 680"/>
                  <a:gd name="T3" fmla="*/ 57 h 822"/>
                  <a:gd name="T4" fmla="*/ 454 w 680"/>
                  <a:gd name="T5" fmla="*/ 113 h 822"/>
                  <a:gd name="T6" fmla="*/ 482 w 680"/>
                  <a:gd name="T7" fmla="*/ 85 h 822"/>
                  <a:gd name="T8" fmla="*/ 482 w 680"/>
                  <a:gd name="T9" fmla="*/ 57 h 822"/>
                  <a:gd name="T10" fmla="*/ 539 w 680"/>
                  <a:gd name="T11" fmla="*/ 57 h 822"/>
                  <a:gd name="T12" fmla="*/ 539 w 680"/>
                  <a:gd name="T13" fmla="*/ 0 h 822"/>
                  <a:gd name="T14" fmla="*/ 595 w 680"/>
                  <a:gd name="T15" fmla="*/ 0 h 822"/>
                  <a:gd name="T16" fmla="*/ 595 w 680"/>
                  <a:gd name="T17" fmla="*/ 57 h 822"/>
                  <a:gd name="T18" fmla="*/ 624 w 680"/>
                  <a:gd name="T19" fmla="*/ 85 h 822"/>
                  <a:gd name="T20" fmla="*/ 624 w 680"/>
                  <a:gd name="T21" fmla="*/ 113 h 822"/>
                  <a:gd name="T22" fmla="*/ 680 w 680"/>
                  <a:gd name="T23" fmla="*/ 142 h 822"/>
                  <a:gd name="T24" fmla="*/ 680 w 680"/>
                  <a:gd name="T25" fmla="*/ 227 h 822"/>
                  <a:gd name="T26" fmla="*/ 652 w 680"/>
                  <a:gd name="T27" fmla="*/ 255 h 822"/>
                  <a:gd name="T28" fmla="*/ 652 w 680"/>
                  <a:gd name="T29" fmla="*/ 368 h 822"/>
                  <a:gd name="T30" fmla="*/ 567 w 680"/>
                  <a:gd name="T31" fmla="*/ 368 h 822"/>
                  <a:gd name="T32" fmla="*/ 312 w 680"/>
                  <a:gd name="T33" fmla="*/ 538 h 822"/>
                  <a:gd name="T34" fmla="*/ 283 w 680"/>
                  <a:gd name="T35" fmla="*/ 652 h 822"/>
                  <a:gd name="T36" fmla="*/ 312 w 680"/>
                  <a:gd name="T37" fmla="*/ 652 h 822"/>
                  <a:gd name="T38" fmla="*/ 340 w 680"/>
                  <a:gd name="T39" fmla="*/ 680 h 822"/>
                  <a:gd name="T40" fmla="*/ 312 w 680"/>
                  <a:gd name="T41" fmla="*/ 737 h 822"/>
                  <a:gd name="T42" fmla="*/ 397 w 680"/>
                  <a:gd name="T43" fmla="*/ 794 h 822"/>
                  <a:gd name="T44" fmla="*/ 368 w 680"/>
                  <a:gd name="T45" fmla="*/ 822 h 822"/>
                  <a:gd name="T46" fmla="*/ 312 w 680"/>
                  <a:gd name="T47" fmla="*/ 765 h 822"/>
                  <a:gd name="T48" fmla="*/ 283 w 680"/>
                  <a:gd name="T49" fmla="*/ 822 h 822"/>
                  <a:gd name="T50" fmla="*/ 227 w 680"/>
                  <a:gd name="T51" fmla="*/ 765 h 822"/>
                  <a:gd name="T52" fmla="*/ 198 w 680"/>
                  <a:gd name="T53" fmla="*/ 794 h 822"/>
                  <a:gd name="T54" fmla="*/ 170 w 680"/>
                  <a:gd name="T55" fmla="*/ 709 h 822"/>
                  <a:gd name="T56" fmla="*/ 227 w 680"/>
                  <a:gd name="T57" fmla="*/ 709 h 822"/>
                  <a:gd name="T58" fmla="*/ 255 w 680"/>
                  <a:gd name="T59" fmla="*/ 680 h 822"/>
                  <a:gd name="T60" fmla="*/ 198 w 680"/>
                  <a:gd name="T61" fmla="*/ 624 h 822"/>
                  <a:gd name="T62" fmla="*/ 255 w 680"/>
                  <a:gd name="T63" fmla="*/ 595 h 822"/>
                  <a:gd name="T64" fmla="*/ 142 w 680"/>
                  <a:gd name="T65" fmla="*/ 595 h 822"/>
                  <a:gd name="T66" fmla="*/ 170 w 680"/>
                  <a:gd name="T67" fmla="*/ 538 h 822"/>
                  <a:gd name="T68" fmla="*/ 142 w 680"/>
                  <a:gd name="T69" fmla="*/ 482 h 822"/>
                  <a:gd name="T70" fmla="*/ 142 w 680"/>
                  <a:gd name="T71" fmla="*/ 425 h 822"/>
                  <a:gd name="T72" fmla="*/ 113 w 680"/>
                  <a:gd name="T73" fmla="*/ 368 h 822"/>
                  <a:gd name="T74" fmla="*/ 85 w 680"/>
                  <a:gd name="T75" fmla="*/ 397 h 822"/>
                  <a:gd name="T76" fmla="*/ 57 w 680"/>
                  <a:gd name="T77" fmla="*/ 340 h 822"/>
                  <a:gd name="T78" fmla="*/ 0 w 680"/>
                  <a:gd name="T79" fmla="*/ 340 h 822"/>
                  <a:gd name="T80" fmla="*/ 0 w 680"/>
                  <a:gd name="T81" fmla="*/ 312 h 822"/>
                  <a:gd name="T82" fmla="*/ 85 w 680"/>
                  <a:gd name="T83" fmla="*/ 312 h 822"/>
                  <a:gd name="T84" fmla="*/ 142 w 680"/>
                  <a:gd name="T85" fmla="*/ 255 h 822"/>
                  <a:gd name="T86" fmla="*/ 113 w 680"/>
                  <a:gd name="T87" fmla="*/ 198 h 822"/>
                  <a:gd name="T88" fmla="*/ 85 w 680"/>
                  <a:gd name="T89" fmla="*/ 198 h 822"/>
                  <a:gd name="T90" fmla="*/ 85 w 680"/>
                  <a:gd name="T91" fmla="*/ 142 h 822"/>
                  <a:gd name="T92" fmla="*/ 142 w 680"/>
                  <a:gd name="T93" fmla="*/ 113 h 822"/>
                  <a:gd name="T94" fmla="*/ 142 w 680"/>
                  <a:gd name="T95" fmla="*/ 170 h 822"/>
                  <a:gd name="T96" fmla="*/ 170 w 680"/>
                  <a:gd name="T97" fmla="*/ 170 h 822"/>
                  <a:gd name="T98" fmla="*/ 170 w 680"/>
                  <a:gd name="T99" fmla="*/ 142 h 822"/>
                  <a:gd name="T100" fmla="*/ 340 w 680"/>
                  <a:gd name="T101" fmla="*/ 85 h 822"/>
                  <a:gd name="T102" fmla="*/ 312 w 680"/>
                  <a:gd name="T103" fmla="*/ 57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80" h="822">
                    <a:moveTo>
                      <a:pt x="312" y="57"/>
                    </a:moveTo>
                    <a:lnTo>
                      <a:pt x="397" y="57"/>
                    </a:lnTo>
                    <a:lnTo>
                      <a:pt x="454" y="113"/>
                    </a:lnTo>
                    <a:lnTo>
                      <a:pt x="482" y="85"/>
                    </a:lnTo>
                    <a:lnTo>
                      <a:pt x="482" y="57"/>
                    </a:lnTo>
                    <a:lnTo>
                      <a:pt x="539" y="57"/>
                    </a:lnTo>
                    <a:lnTo>
                      <a:pt x="539" y="0"/>
                    </a:lnTo>
                    <a:lnTo>
                      <a:pt x="595" y="0"/>
                    </a:lnTo>
                    <a:lnTo>
                      <a:pt x="595" y="57"/>
                    </a:lnTo>
                    <a:lnTo>
                      <a:pt x="624" y="85"/>
                    </a:lnTo>
                    <a:lnTo>
                      <a:pt x="624" y="113"/>
                    </a:lnTo>
                    <a:lnTo>
                      <a:pt x="680" y="142"/>
                    </a:lnTo>
                    <a:lnTo>
                      <a:pt x="680" y="227"/>
                    </a:lnTo>
                    <a:lnTo>
                      <a:pt x="652" y="255"/>
                    </a:lnTo>
                    <a:lnTo>
                      <a:pt x="652" y="368"/>
                    </a:lnTo>
                    <a:lnTo>
                      <a:pt x="567" y="368"/>
                    </a:lnTo>
                    <a:lnTo>
                      <a:pt x="312" y="538"/>
                    </a:lnTo>
                    <a:lnTo>
                      <a:pt x="283" y="652"/>
                    </a:lnTo>
                    <a:lnTo>
                      <a:pt x="312" y="652"/>
                    </a:lnTo>
                    <a:lnTo>
                      <a:pt x="340" y="680"/>
                    </a:lnTo>
                    <a:lnTo>
                      <a:pt x="312" y="737"/>
                    </a:lnTo>
                    <a:lnTo>
                      <a:pt x="397" y="794"/>
                    </a:lnTo>
                    <a:lnTo>
                      <a:pt x="368" y="822"/>
                    </a:lnTo>
                    <a:lnTo>
                      <a:pt x="312" y="765"/>
                    </a:lnTo>
                    <a:lnTo>
                      <a:pt x="283" y="822"/>
                    </a:lnTo>
                    <a:lnTo>
                      <a:pt x="227" y="765"/>
                    </a:lnTo>
                    <a:lnTo>
                      <a:pt x="198" y="794"/>
                    </a:lnTo>
                    <a:lnTo>
                      <a:pt x="170" y="709"/>
                    </a:lnTo>
                    <a:lnTo>
                      <a:pt x="227" y="709"/>
                    </a:lnTo>
                    <a:lnTo>
                      <a:pt x="255" y="680"/>
                    </a:lnTo>
                    <a:lnTo>
                      <a:pt x="198" y="624"/>
                    </a:lnTo>
                    <a:lnTo>
                      <a:pt x="255" y="595"/>
                    </a:lnTo>
                    <a:lnTo>
                      <a:pt x="142" y="595"/>
                    </a:lnTo>
                    <a:lnTo>
                      <a:pt x="170" y="538"/>
                    </a:lnTo>
                    <a:lnTo>
                      <a:pt x="142" y="482"/>
                    </a:lnTo>
                    <a:lnTo>
                      <a:pt x="142" y="425"/>
                    </a:lnTo>
                    <a:lnTo>
                      <a:pt x="113" y="368"/>
                    </a:lnTo>
                    <a:lnTo>
                      <a:pt x="85" y="397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312"/>
                    </a:lnTo>
                    <a:lnTo>
                      <a:pt x="85" y="312"/>
                    </a:lnTo>
                    <a:lnTo>
                      <a:pt x="142" y="255"/>
                    </a:lnTo>
                    <a:lnTo>
                      <a:pt x="113" y="198"/>
                    </a:lnTo>
                    <a:lnTo>
                      <a:pt x="85" y="198"/>
                    </a:lnTo>
                    <a:lnTo>
                      <a:pt x="85" y="142"/>
                    </a:lnTo>
                    <a:lnTo>
                      <a:pt x="142" y="113"/>
                    </a:lnTo>
                    <a:lnTo>
                      <a:pt x="142" y="170"/>
                    </a:lnTo>
                    <a:lnTo>
                      <a:pt x="170" y="170"/>
                    </a:lnTo>
                    <a:lnTo>
                      <a:pt x="170" y="142"/>
                    </a:lnTo>
                    <a:lnTo>
                      <a:pt x="340" y="85"/>
                    </a:lnTo>
                    <a:lnTo>
                      <a:pt x="312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70" name="Freeform 510"/>
              <p:cNvSpPr>
                <a:spLocks/>
              </p:cNvSpPr>
              <p:nvPr/>
            </p:nvSpPr>
            <p:spPr bwMode="auto">
              <a:xfrm>
                <a:off x="4040188" y="5004125"/>
                <a:ext cx="96384" cy="161018"/>
              </a:xfrm>
              <a:custGeom>
                <a:avLst/>
                <a:gdLst>
                  <a:gd name="T0" fmla="*/ 85 w 85"/>
                  <a:gd name="T1" fmla="*/ 0 h 142"/>
                  <a:gd name="T2" fmla="*/ 56 w 85"/>
                  <a:gd name="T3" fmla="*/ 28 h 142"/>
                  <a:gd name="T4" fmla="*/ 0 w 85"/>
                  <a:gd name="T5" fmla="*/ 28 h 142"/>
                  <a:gd name="T6" fmla="*/ 0 w 85"/>
                  <a:gd name="T7" fmla="*/ 85 h 142"/>
                  <a:gd name="T8" fmla="*/ 28 w 85"/>
                  <a:gd name="T9" fmla="*/ 57 h 142"/>
                  <a:gd name="T10" fmla="*/ 56 w 85"/>
                  <a:gd name="T11" fmla="*/ 142 h 142"/>
                  <a:gd name="T12" fmla="*/ 85 w 85"/>
                  <a:gd name="T13" fmla="*/ 113 h 142"/>
                  <a:gd name="T14" fmla="*/ 85 w 85"/>
                  <a:gd name="T15" fmla="*/ 57 h 142"/>
                  <a:gd name="T16" fmla="*/ 85 w 85"/>
                  <a:gd name="T17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5" h="142">
                    <a:moveTo>
                      <a:pt x="85" y="0"/>
                    </a:moveTo>
                    <a:lnTo>
                      <a:pt x="56" y="28"/>
                    </a:lnTo>
                    <a:lnTo>
                      <a:pt x="0" y="28"/>
                    </a:lnTo>
                    <a:lnTo>
                      <a:pt x="0" y="85"/>
                    </a:lnTo>
                    <a:lnTo>
                      <a:pt x="28" y="57"/>
                    </a:lnTo>
                    <a:lnTo>
                      <a:pt x="56" y="142"/>
                    </a:lnTo>
                    <a:lnTo>
                      <a:pt x="85" y="113"/>
                    </a:lnTo>
                    <a:lnTo>
                      <a:pt x="85" y="57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71" name="Freeform 511"/>
              <p:cNvSpPr>
                <a:spLocks/>
              </p:cNvSpPr>
              <p:nvPr/>
            </p:nvSpPr>
            <p:spPr bwMode="auto">
              <a:xfrm>
                <a:off x="4296456" y="3268081"/>
                <a:ext cx="1832429" cy="2217965"/>
              </a:xfrm>
              <a:custGeom>
                <a:avLst/>
                <a:gdLst>
                  <a:gd name="T0" fmla="*/ 397 w 1616"/>
                  <a:gd name="T1" fmla="*/ 1106 h 1956"/>
                  <a:gd name="T2" fmla="*/ 341 w 1616"/>
                  <a:gd name="T3" fmla="*/ 964 h 1956"/>
                  <a:gd name="T4" fmla="*/ 256 w 1616"/>
                  <a:gd name="T5" fmla="*/ 879 h 1956"/>
                  <a:gd name="T6" fmla="*/ 199 w 1616"/>
                  <a:gd name="T7" fmla="*/ 964 h 1956"/>
                  <a:gd name="T8" fmla="*/ 29 w 1616"/>
                  <a:gd name="T9" fmla="*/ 936 h 1956"/>
                  <a:gd name="T10" fmla="*/ 29 w 1616"/>
                  <a:gd name="T11" fmla="*/ 765 h 1956"/>
                  <a:gd name="T12" fmla="*/ 57 w 1616"/>
                  <a:gd name="T13" fmla="*/ 624 h 1956"/>
                  <a:gd name="T14" fmla="*/ 142 w 1616"/>
                  <a:gd name="T15" fmla="*/ 482 h 1956"/>
                  <a:gd name="T16" fmla="*/ 284 w 1616"/>
                  <a:gd name="T17" fmla="*/ 539 h 1956"/>
                  <a:gd name="T18" fmla="*/ 312 w 1616"/>
                  <a:gd name="T19" fmla="*/ 340 h 1956"/>
                  <a:gd name="T20" fmla="*/ 454 w 1616"/>
                  <a:gd name="T21" fmla="*/ 142 h 1956"/>
                  <a:gd name="T22" fmla="*/ 511 w 1616"/>
                  <a:gd name="T23" fmla="*/ 340 h 1956"/>
                  <a:gd name="T24" fmla="*/ 681 w 1616"/>
                  <a:gd name="T25" fmla="*/ 312 h 1956"/>
                  <a:gd name="T26" fmla="*/ 908 w 1616"/>
                  <a:gd name="T27" fmla="*/ 255 h 1956"/>
                  <a:gd name="T28" fmla="*/ 1078 w 1616"/>
                  <a:gd name="T29" fmla="*/ 142 h 1956"/>
                  <a:gd name="T30" fmla="*/ 1305 w 1616"/>
                  <a:gd name="T31" fmla="*/ 85 h 1956"/>
                  <a:gd name="T32" fmla="*/ 1446 w 1616"/>
                  <a:gd name="T33" fmla="*/ 113 h 1956"/>
                  <a:gd name="T34" fmla="*/ 1446 w 1616"/>
                  <a:gd name="T35" fmla="*/ 170 h 1956"/>
                  <a:gd name="T36" fmla="*/ 1248 w 1616"/>
                  <a:gd name="T37" fmla="*/ 312 h 1956"/>
                  <a:gd name="T38" fmla="*/ 1361 w 1616"/>
                  <a:gd name="T39" fmla="*/ 510 h 1956"/>
                  <a:gd name="T40" fmla="*/ 1475 w 1616"/>
                  <a:gd name="T41" fmla="*/ 482 h 1956"/>
                  <a:gd name="T42" fmla="*/ 1616 w 1616"/>
                  <a:gd name="T43" fmla="*/ 595 h 1956"/>
                  <a:gd name="T44" fmla="*/ 1560 w 1616"/>
                  <a:gd name="T45" fmla="*/ 794 h 1956"/>
                  <a:gd name="T46" fmla="*/ 1475 w 1616"/>
                  <a:gd name="T47" fmla="*/ 652 h 1956"/>
                  <a:gd name="T48" fmla="*/ 1390 w 1616"/>
                  <a:gd name="T49" fmla="*/ 737 h 1956"/>
                  <a:gd name="T50" fmla="*/ 1418 w 1616"/>
                  <a:gd name="T51" fmla="*/ 822 h 1956"/>
                  <a:gd name="T52" fmla="*/ 1248 w 1616"/>
                  <a:gd name="T53" fmla="*/ 765 h 1956"/>
                  <a:gd name="T54" fmla="*/ 1078 w 1616"/>
                  <a:gd name="T55" fmla="*/ 794 h 1956"/>
                  <a:gd name="T56" fmla="*/ 1021 w 1616"/>
                  <a:gd name="T57" fmla="*/ 1049 h 1956"/>
                  <a:gd name="T58" fmla="*/ 1049 w 1616"/>
                  <a:gd name="T59" fmla="*/ 1191 h 1956"/>
                  <a:gd name="T60" fmla="*/ 1078 w 1616"/>
                  <a:gd name="T61" fmla="*/ 1134 h 1956"/>
                  <a:gd name="T62" fmla="*/ 1305 w 1616"/>
                  <a:gd name="T63" fmla="*/ 1361 h 1956"/>
                  <a:gd name="T64" fmla="*/ 1588 w 1616"/>
                  <a:gd name="T65" fmla="*/ 1247 h 1956"/>
                  <a:gd name="T66" fmla="*/ 1531 w 1616"/>
                  <a:gd name="T67" fmla="*/ 1332 h 1956"/>
                  <a:gd name="T68" fmla="*/ 1361 w 1616"/>
                  <a:gd name="T69" fmla="*/ 1417 h 1956"/>
                  <a:gd name="T70" fmla="*/ 1531 w 1616"/>
                  <a:gd name="T71" fmla="*/ 1531 h 1956"/>
                  <a:gd name="T72" fmla="*/ 1588 w 1616"/>
                  <a:gd name="T73" fmla="*/ 1701 h 1956"/>
                  <a:gd name="T74" fmla="*/ 1531 w 1616"/>
                  <a:gd name="T75" fmla="*/ 1956 h 1956"/>
                  <a:gd name="T76" fmla="*/ 1390 w 1616"/>
                  <a:gd name="T77" fmla="*/ 1843 h 1956"/>
                  <a:gd name="T78" fmla="*/ 1333 w 1616"/>
                  <a:gd name="T79" fmla="*/ 1758 h 1956"/>
                  <a:gd name="T80" fmla="*/ 1219 w 1616"/>
                  <a:gd name="T81" fmla="*/ 1701 h 1956"/>
                  <a:gd name="T82" fmla="*/ 1248 w 1616"/>
                  <a:gd name="T83" fmla="*/ 1531 h 1956"/>
                  <a:gd name="T84" fmla="*/ 1163 w 1616"/>
                  <a:gd name="T85" fmla="*/ 1588 h 1956"/>
                  <a:gd name="T86" fmla="*/ 1134 w 1616"/>
                  <a:gd name="T87" fmla="*/ 1446 h 1956"/>
                  <a:gd name="T88" fmla="*/ 1134 w 1616"/>
                  <a:gd name="T89" fmla="*/ 1389 h 1956"/>
                  <a:gd name="T90" fmla="*/ 1106 w 1616"/>
                  <a:gd name="T91" fmla="*/ 1304 h 1956"/>
                  <a:gd name="T92" fmla="*/ 1021 w 1616"/>
                  <a:gd name="T93" fmla="*/ 1247 h 1956"/>
                  <a:gd name="T94" fmla="*/ 851 w 1616"/>
                  <a:gd name="T95" fmla="*/ 1304 h 1956"/>
                  <a:gd name="T96" fmla="*/ 652 w 1616"/>
                  <a:gd name="T97" fmla="*/ 1191 h 1956"/>
                  <a:gd name="T98" fmla="*/ 539 w 1616"/>
                  <a:gd name="T99" fmla="*/ 1247 h 19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616" h="1956">
                    <a:moveTo>
                      <a:pt x="369" y="1247"/>
                    </a:moveTo>
                    <a:lnTo>
                      <a:pt x="369" y="1134"/>
                    </a:lnTo>
                    <a:lnTo>
                      <a:pt x="397" y="1106"/>
                    </a:lnTo>
                    <a:lnTo>
                      <a:pt x="397" y="1021"/>
                    </a:lnTo>
                    <a:lnTo>
                      <a:pt x="341" y="992"/>
                    </a:lnTo>
                    <a:lnTo>
                      <a:pt x="341" y="964"/>
                    </a:lnTo>
                    <a:lnTo>
                      <a:pt x="312" y="936"/>
                    </a:lnTo>
                    <a:lnTo>
                      <a:pt x="312" y="879"/>
                    </a:lnTo>
                    <a:lnTo>
                      <a:pt x="256" y="879"/>
                    </a:lnTo>
                    <a:lnTo>
                      <a:pt x="256" y="936"/>
                    </a:lnTo>
                    <a:lnTo>
                      <a:pt x="199" y="936"/>
                    </a:lnTo>
                    <a:lnTo>
                      <a:pt x="199" y="964"/>
                    </a:lnTo>
                    <a:lnTo>
                      <a:pt x="171" y="992"/>
                    </a:lnTo>
                    <a:lnTo>
                      <a:pt x="114" y="936"/>
                    </a:lnTo>
                    <a:lnTo>
                      <a:pt x="29" y="936"/>
                    </a:lnTo>
                    <a:lnTo>
                      <a:pt x="0" y="851"/>
                    </a:lnTo>
                    <a:lnTo>
                      <a:pt x="29" y="822"/>
                    </a:lnTo>
                    <a:lnTo>
                      <a:pt x="29" y="765"/>
                    </a:lnTo>
                    <a:lnTo>
                      <a:pt x="0" y="709"/>
                    </a:lnTo>
                    <a:lnTo>
                      <a:pt x="29" y="680"/>
                    </a:lnTo>
                    <a:lnTo>
                      <a:pt x="57" y="624"/>
                    </a:lnTo>
                    <a:lnTo>
                      <a:pt x="85" y="539"/>
                    </a:lnTo>
                    <a:lnTo>
                      <a:pt x="114" y="539"/>
                    </a:lnTo>
                    <a:lnTo>
                      <a:pt x="142" y="482"/>
                    </a:lnTo>
                    <a:lnTo>
                      <a:pt x="227" y="539"/>
                    </a:lnTo>
                    <a:lnTo>
                      <a:pt x="256" y="539"/>
                    </a:lnTo>
                    <a:lnTo>
                      <a:pt x="284" y="539"/>
                    </a:lnTo>
                    <a:lnTo>
                      <a:pt x="312" y="482"/>
                    </a:lnTo>
                    <a:lnTo>
                      <a:pt x="284" y="425"/>
                    </a:lnTo>
                    <a:lnTo>
                      <a:pt x="312" y="340"/>
                    </a:lnTo>
                    <a:lnTo>
                      <a:pt x="454" y="255"/>
                    </a:lnTo>
                    <a:lnTo>
                      <a:pt x="426" y="198"/>
                    </a:lnTo>
                    <a:lnTo>
                      <a:pt x="454" y="142"/>
                    </a:lnTo>
                    <a:lnTo>
                      <a:pt x="511" y="142"/>
                    </a:lnTo>
                    <a:lnTo>
                      <a:pt x="567" y="227"/>
                    </a:lnTo>
                    <a:lnTo>
                      <a:pt x="511" y="340"/>
                    </a:lnTo>
                    <a:lnTo>
                      <a:pt x="596" y="312"/>
                    </a:lnTo>
                    <a:lnTo>
                      <a:pt x="652" y="340"/>
                    </a:lnTo>
                    <a:lnTo>
                      <a:pt x="681" y="312"/>
                    </a:lnTo>
                    <a:lnTo>
                      <a:pt x="766" y="312"/>
                    </a:lnTo>
                    <a:lnTo>
                      <a:pt x="879" y="227"/>
                    </a:lnTo>
                    <a:lnTo>
                      <a:pt x="908" y="255"/>
                    </a:lnTo>
                    <a:lnTo>
                      <a:pt x="993" y="142"/>
                    </a:lnTo>
                    <a:lnTo>
                      <a:pt x="1049" y="142"/>
                    </a:lnTo>
                    <a:lnTo>
                      <a:pt x="1078" y="142"/>
                    </a:lnTo>
                    <a:lnTo>
                      <a:pt x="1021" y="198"/>
                    </a:lnTo>
                    <a:lnTo>
                      <a:pt x="1106" y="227"/>
                    </a:lnTo>
                    <a:lnTo>
                      <a:pt x="1305" y="85"/>
                    </a:lnTo>
                    <a:lnTo>
                      <a:pt x="1361" y="85"/>
                    </a:lnTo>
                    <a:lnTo>
                      <a:pt x="1390" y="57"/>
                    </a:lnTo>
                    <a:lnTo>
                      <a:pt x="1446" y="113"/>
                    </a:lnTo>
                    <a:lnTo>
                      <a:pt x="1560" y="0"/>
                    </a:lnTo>
                    <a:lnTo>
                      <a:pt x="1531" y="142"/>
                    </a:lnTo>
                    <a:lnTo>
                      <a:pt x="1446" y="170"/>
                    </a:lnTo>
                    <a:lnTo>
                      <a:pt x="1446" y="227"/>
                    </a:lnTo>
                    <a:lnTo>
                      <a:pt x="1361" y="284"/>
                    </a:lnTo>
                    <a:lnTo>
                      <a:pt x="1248" y="312"/>
                    </a:lnTo>
                    <a:lnTo>
                      <a:pt x="1276" y="369"/>
                    </a:lnTo>
                    <a:lnTo>
                      <a:pt x="1390" y="454"/>
                    </a:lnTo>
                    <a:lnTo>
                      <a:pt x="1361" y="510"/>
                    </a:lnTo>
                    <a:lnTo>
                      <a:pt x="1390" y="539"/>
                    </a:lnTo>
                    <a:lnTo>
                      <a:pt x="1446" y="539"/>
                    </a:lnTo>
                    <a:lnTo>
                      <a:pt x="1475" y="482"/>
                    </a:lnTo>
                    <a:lnTo>
                      <a:pt x="1560" y="454"/>
                    </a:lnTo>
                    <a:lnTo>
                      <a:pt x="1560" y="539"/>
                    </a:lnTo>
                    <a:lnTo>
                      <a:pt x="1616" y="595"/>
                    </a:lnTo>
                    <a:lnTo>
                      <a:pt x="1588" y="680"/>
                    </a:lnTo>
                    <a:lnTo>
                      <a:pt x="1616" y="709"/>
                    </a:lnTo>
                    <a:lnTo>
                      <a:pt x="1560" y="794"/>
                    </a:lnTo>
                    <a:lnTo>
                      <a:pt x="1531" y="737"/>
                    </a:lnTo>
                    <a:lnTo>
                      <a:pt x="1503" y="765"/>
                    </a:lnTo>
                    <a:lnTo>
                      <a:pt x="1475" y="652"/>
                    </a:lnTo>
                    <a:lnTo>
                      <a:pt x="1418" y="680"/>
                    </a:lnTo>
                    <a:lnTo>
                      <a:pt x="1333" y="624"/>
                    </a:lnTo>
                    <a:lnTo>
                      <a:pt x="1390" y="737"/>
                    </a:lnTo>
                    <a:lnTo>
                      <a:pt x="1418" y="737"/>
                    </a:lnTo>
                    <a:lnTo>
                      <a:pt x="1390" y="765"/>
                    </a:lnTo>
                    <a:lnTo>
                      <a:pt x="1418" y="822"/>
                    </a:lnTo>
                    <a:lnTo>
                      <a:pt x="1305" y="822"/>
                    </a:lnTo>
                    <a:lnTo>
                      <a:pt x="1276" y="765"/>
                    </a:lnTo>
                    <a:lnTo>
                      <a:pt x="1248" y="765"/>
                    </a:lnTo>
                    <a:lnTo>
                      <a:pt x="1219" y="822"/>
                    </a:lnTo>
                    <a:lnTo>
                      <a:pt x="1163" y="851"/>
                    </a:lnTo>
                    <a:lnTo>
                      <a:pt x="1078" y="794"/>
                    </a:lnTo>
                    <a:lnTo>
                      <a:pt x="1021" y="936"/>
                    </a:lnTo>
                    <a:lnTo>
                      <a:pt x="1021" y="992"/>
                    </a:lnTo>
                    <a:lnTo>
                      <a:pt x="1021" y="1049"/>
                    </a:lnTo>
                    <a:lnTo>
                      <a:pt x="936" y="1077"/>
                    </a:lnTo>
                    <a:lnTo>
                      <a:pt x="936" y="1191"/>
                    </a:lnTo>
                    <a:lnTo>
                      <a:pt x="1049" y="1191"/>
                    </a:lnTo>
                    <a:lnTo>
                      <a:pt x="1078" y="1162"/>
                    </a:lnTo>
                    <a:lnTo>
                      <a:pt x="1021" y="1134"/>
                    </a:lnTo>
                    <a:lnTo>
                      <a:pt x="1078" y="1134"/>
                    </a:lnTo>
                    <a:lnTo>
                      <a:pt x="1163" y="1162"/>
                    </a:lnTo>
                    <a:lnTo>
                      <a:pt x="1219" y="1304"/>
                    </a:lnTo>
                    <a:lnTo>
                      <a:pt x="1305" y="1361"/>
                    </a:lnTo>
                    <a:lnTo>
                      <a:pt x="1446" y="1276"/>
                    </a:lnTo>
                    <a:lnTo>
                      <a:pt x="1531" y="1276"/>
                    </a:lnTo>
                    <a:lnTo>
                      <a:pt x="1588" y="1247"/>
                    </a:lnTo>
                    <a:lnTo>
                      <a:pt x="1588" y="1332"/>
                    </a:lnTo>
                    <a:lnTo>
                      <a:pt x="1560" y="1361"/>
                    </a:lnTo>
                    <a:lnTo>
                      <a:pt x="1531" y="1332"/>
                    </a:lnTo>
                    <a:lnTo>
                      <a:pt x="1475" y="1332"/>
                    </a:lnTo>
                    <a:lnTo>
                      <a:pt x="1361" y="1389"/>
                    </a:lnTo>
                    <a:lnTo>
                      <a:pt x="1361" y="1417"/>
                    </a:lnTo>
                    <a:lnTo>
                      <a:pt x="1475" y="1417"/>
                    </a:lnTo>
                    <a:lnTo>
                      <a:pt x="1531" y="1474"/>
                    </a:lnTo>
                    <a:lnTo>
                      <a:pt x="1531" y="1531"/>
                    </a:lnTo>
                    <a:lnTo>
                      <a:pt x="1588" y="1588"/>
                    </a:lnTo>
                    <a:lnTo>
                      <a:pt x="1531" y="1673"/>
                    </a:lnTo>
                    <a:lnTo>
                      <a:pt x="1588" y="1701"/>
                    </a:lnTo>
                    <a:lnTo>
                      <a:pt x="1588" y="1758"/>
                    </a:lnTo>
                    <a:lnTo>
                      <a:pt x="1560" y="1814"/>
                    </a:lnTo>
                    <a:lnTo>
                      <a:pt x="1531" y="1956"/>
                    </a:lnTo>
                    <a:lnTo>
                      <a:pt x="1475" y="1928"/>
                    </a:lnTo>
                    <a:lnTo>
                      <a:pt x="1446" y="1814"/>
                    </a:lnTo>
                    <a:lnTo>
                      <a:pt x="1390" y="1843"/>
                    </a:lnTo>
                    <a:lnTo>
                      <a:pt x="1418" y="1786"/>
                    </a:lnTo>
                    <a:lnTo>
                      <a:pt x="1390" y="1729"/>
                    </a:lnTo>
                    <a:lnTo>
                      <a:pt x="1333" y="1758"/>
                    </a:lnTo>
                    <a:lnTo>
                      <a:pt x="1305" y="1729"/>
                    </a:lnTo>
                    <a:lnTo>
                      <a:pt x="1305" y="1786"/>
                    </a:lnTo>
                    <a:lnTo>
                      <a:pt x="1219" y="1701"/>
                    </a:lnTo>
                    <a:lnTo>
                      <a:pt x="1305" y="1644"/>
                    </a:lnTo>
                    <a:lnTo>
                      <a:pt x="1276" y="1588"/>
                    </a:lnTo>
                    <a:lnTo>
                      <a:pt x="1248" y="1531"/>
                    </a:lnTo>
                    <a:lnTo>
                      <a:pt x="1219" y="1559"/>
                    </a:lnTo>
                    <a:lnTo>
                      <a:pt x="1191" y="1503"/>
                    </a:lnTo>
                    <a:lnTo>
                      <a:pt x="1163" y="1588"/>
                    </a:lnTo>
                    <a:lnTo>
                      <a:pt x="1078" y="1559"/>
                    </a:lnTo>
                    <a:lnTo>
                      <a:pt x="1078" y="1503"/>
                    </a:lnTo>
                    <a:lnTo>
                      <a:pt x="1134" y="1446"/>
                    </a:lnTo>
                    <a:lnTo>
                      <a:pt x="1248" y="1389"/>
                    </a:lnTo>
                    <a:lnTo>
                      <a:pt x="1219" y="1361"/>
                    </a:lnTo>
                    <a:lnTo>
                      <a:pt x="1134" y="1389"/>
                    </a:lnTo>
                    <a:lnTo>
                      <a:pt x="1134" y="1361"/>
                    </a:lnTo>
                    <a:lnTo>
                      <a:pt x="1078" y="1389"/>
                    </a:lnTo>
                    <a:lnTo>
                      <a:pt x="1106" y="1304"/>
                    </a:lnTo>
                    <a:lnTo>
                      <a:pt x="1163" y="1276"/>
                    </a:lnTo>
                    <a:lnTo>
                      <a:pt x="1078" y="1304"/>
                    </a:lnTo>
                    <a:lnTo>
                      <a:pt x="1021" y="1247"/>
                    </a:lnTo>
                    <a:lnTo>
                      <a:pt x="964" y="1332"/>
                    </a:lnTo>
                    <a:lnTo>
                      <a:pt x="879" y="1361"/>
                    </a:lnTo>
                    <a:lnTo>
                      <a:pt x="851" y="1304"/>
                    </a:lnTo>
                    <a:lnTo>
                      <a:pt x="879" y="1276"/>
                    </a:lnTo>
                    <a:lnTo>
                      <a:pt x="879" y="1191"/>
                    </a:lnTo>
                    <a:lnTo>
                      <a:pt x="652" y="1191"/>
                    </a:lnTo>
                    <a:lnTo>
                      <a:pt x="567" y="1191"/>
                    </a:lnTo>
                    <a:lnTo>
                      <a:pt x="567" y="1247"/>
                    </a:lnTo>
                    <a:lnTo>
                      <a:pt x="539" y="1247"/>
                    </a:lnTo>
                    <a:lnTo>
                      <a:pt x="539" y="1191"/>
                    </a:lnTo>
                    <a:lnTo>
                      <a:pt x="369" y="124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72" name="Freeform 512"/>
              <p:cNvSpPr>
                <a:spLocks/>
              </p:cNvSpPr>
              <p:nvPr/>
            </p:nvSpPr>
            <p:spPr bwMode="auto">
              <a:xfrm>
                <a:off x="6000751" y="4296554"/>
                <a:ext cx="96384" cy="161018"/>
              </a:xfrm>
              <a:custGeom>
                <a:avLst/>
                <a:gdLst>
                  <a:gd name="T0" fmla="*/ 0 w 85"/>
                  <a:gd name="T1" fmla="*/ 0 h 142"/>
                  <a:gd name="T2" fmla="*/ 0 w 85"/>
                  <a:gd name="T3" fmla="*/ 142 h 142"/>
                  <a:gd name="T4" fmla="*/ 57 w 85"/>
                  <a:gd name="T5" fmla="*/ 142 h 142"/>
                  <a:gd name="T6" fmla="*/ 85 w 85"/>
                  <a:gd name="T7" fmla="*/ 85 h 142"/>
                  <a:gd name="T8" fmla="*/ 28 w 85"/>
                  <a:gd name="T9" fmla="*/ 0 h 142"/>
                  <a:gd name="T10" fmla="*/ 0 w 85"/>
                  <a:gd name="T11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5" h="142">
                    <a:moveTo>
                      <a:pt x="0" y="0"/>
                    </a:moveTo>
                    <a:lnTo>
                      <a:pt x="0" y="142"/>
                    </a:lnTo>
                    <a:lnTo>
                      <a:pt x="57" y="142"/>
                    </a:lnTo>
                    <a:lnTo>
                      <a:pt x="85" y="85"/>
                    </a:lnTo>
                    <a:lnTo>
                      <a:pt x="28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73" name="Freeform 513"/>
              <p:cNvSpPr>
                <a:spLocks/>
              </p:cNvSpPr>
              <p:nvPr/>
            </p:nvSpPr>
            <p:spPr bwMode="auto">
              <a:xfrm>
                <a:off x="6161768" y="5228643"/>
                <a:ext cx="192768" cy="257402"/>
              </a:xfrm>
              <a:custGeom>
                <a:avLst/>
                <a:gdLst>
                  <a:gd name="T0" fmla="*/ 56 w 170"/>
                  <a:gd name="T1" fmla="*/ 0 h 227"/>
                  <a:gd name="T2" fmla="*/ 0 w 170"/>
                  <a:gd name="T3" fmla="*/ 57 h 227"/>
                  <a:gd name="T4" fmla="*/ 0 w 170"/>
                  <a:gd name="T5" fmla="*/ 142 h 227"/>
                  <a:gd name="T6" fmla="*/ 85 w 170"/>
                  <a:gd name="T7" fmla="*/ 227 h 227"/>
                  <a:gd name="T8" fmla="*/ 141 w 170"/>
                  <a:gd name="T9" fmla="*/ 199 h 227"/>
                  <a:gd name="T10" fmla="*/ 113 w 170"/>
                  <a:gd name="T11" fmla="*/ 142 h 227"/>
                  <a:gd name="T12" fmla="*/ 170 w 170"/>
                  <a:gd name="T13" fmla="*/ 57 h 227"/>
                  <a:gd name="T14" fmla="*/ 85 w 170"/>
                  <a:gd name="T15" fmla="*/ 0 h 227"/>
                  <a:gd name="T16" fmla="*/ 56 w 170"/>
                  <a:gd name="T1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227">
                    <a:moveTo>
                      <a:pt x="56" y="0"/>
                    </a:moveTo>
                    <a:lnTo>
                      <a:pt x="0" y="57"/>
                    </a:lnTo>
                    <a:lnTo>
                      <a:pt x="0" y="142"/>
                    </a:lnTo>
                    <a:lnTo>
                      <a:pt x="85" y="227"/>
                    </a:lnTo>
                    <a:lnTo>
                      <a:pt x="141" y="199"/>
                    </a:lnTo>
                    <a:lnTo>
                      <a:pt x="113" y="142"/>
                    </a:lnTo>
                    <a:lnTo>
                      <a:pt x="170" y="57"/>
                    </a:lnTo>
                    <a:lnTo>
                      <a:pt x="85" y="0"/>
                    </a:lnTo>
                    <a:lnTo>
                      <a:pt x="56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74" name="Freeform 514"/>
              <p:cNvSpPr>
                <a:spLocks/>
              </p:cNvSpPr>
              <p:nvPr/>
            </p:nvSpPr>
            <p:spPr bwMode="auto">
              <a:xfrm>
                <a:off x="5638350" y="5390183"/>
                <a:ext cx="257402" cy="225652"/>
              </a:xfrm>
              <a:custGeom>
                <a:avLst/>
                <a:gdLst>
                  <a:gd name="T0" fmla="*/ 29 w 227"/>
                  <a:gd name="T1" fmla="*/ 0 h 199"/>
                  <a:gd name="T2" fmla="*/ 0 w 227"/>
                  <a:gd name="T3" fmla="*/ 57 h 199"/>
                  <a:gd name="T4" fmla="*/ 57 w 227"/>
                  <a:gd name="T5" fmla="*/ 85 h 199"/>
                  <a:gd name="T6" fmla="*/ 114 w 227"/>
                  <a:gd name="T7" fmla="*/ 170 h 199"/>
                  <a:gd name="T8" fmla="*/ 227 w 227"/>
                  <a:gd name="T9" fmla="*/ 199 h 199"/>
                  <a:gd name="T10" fmla="*/ 142 w 227"/>
                  <a:gd name="T11" fmla="*/ 28 h 199"/>
                  <a:gd name="T12" fmla="*/ 29 w 227"/>
                  <a:gd name="T13" fmla="*/ 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199">
                    <a:moveTo>
                      <a:pt x="29" y="0"/>
                    </a:moveTo>
                    <a:lnTo>
                      <a:pt x="0" y="57"/>
                    </a:lnTo>
                    <a:lnTo>
                      <a:pt x="57" y="85"/>
                    </a:lnTo>
                    <a:lnTo>
                      <a:pt x="114" y="170"/>
                    </a:lnTo>
                    <a:lnTo>
                      <a:pt x="227" y="199"/>
                    </a:lnTo>
                    <a:lnTo>
                      <a:pt x="142" y="28"/>
                    </a:lnTo>
                    <a:lnTo>
                      <a:pt x="29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75" name="Freeform 515"/>
              <p:cNvSpPr>
                <a:spLocks/>
              </p:cNvSpPr>
              <p:nvPr/>
            </p:nvSpPr>
            <p:spPr bwMode="auto">
              <a:xfrm>
                <a:off x="5454197" y="5228643"/>
                <a:ext cx="128134" cy="161018"/>
              </a:xfrm>
              <a:custGeom>
                <a:avLst/>
                <a:gdLst>
                  <a:gd name="T0" fmla="*/ 85 w 113"/>
                  <a:gd name="T1" fmla="*/ 0 h 142"/>
                  <a:gd name="T2" fmla="*/ 113 w 113"/>
                  <a:gd name="T3" fmla="*/ 85 h 142"/>
                  <a:gd name="T4" fmla="*/ 0 w 113"/>
                  <a:gd name="T5" fmla="*/ 142 h 142"/>
                  <a:gd name="T6" fmla="*/ 28 w 113"/>
                  <a:gd name="T7" fmla="*/ 85 h 142"/>
                  <a:gd name="T8" fmla="*/ 0 w 113"/>
                  <a:gd name="T9" fmla="*/ 0 h 142"/>
                  <a:gd name="T10" fmla="*/ 85 w 113"/>
                  <a:gd name="T11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3" h="142">
                    <a:moveTo>
                      <a:pt x="85" y="0"/>
                    </a:moveTo>
                    <a:lnTo>
                      <a:pt x="113" y="85"/>
                    </a:lnTo>
                    <a:lnTo>
                      <a:pt x="0" y="142"/>
                    </a:lnTo>
                    <a:lnTo>
                      <a:pt x="28" y="85"/>
                    </a:lnTo>
                    <a:lnTo>
                      <a:pt x="0" y="0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76" name="Freeform 516"/>
              <p:cNvSpPr>
                <a:spLocks/>
              </p:cNvSpPr>
              <p:nvPr/>
            </p:nvSpPr>
            <p:spPr bwMode="auto">
              <a:xfrm>
                <a:off x="5454197" y="4135536"/>
                <a:ext cx="514804" cy="675821"/>
              </a:xfrm>
              <a:custGeom>
                <a:avLst/>
                <a:gdLst>
                  <a:gd name="T0" fmla="*/ 397 w 454"/>
                  <a:gd name="T1" fmla="*/ 57 h 596"/>
                  <a:gd name="T2" fmla="*/ 284 w 454"/>
                  <a:gd name="T3" fmla="*/ 57 h 596"/>
                  <a:gd name="T4" fmla="*/ 255 w 454"/>
                  <a:gd name="T5" fmla="*/ 0 h 596"/>
                  <a:gd name="T6" fmla="*/ 227 w 454"/>
                  <a:gd name="T7" fmla="*/ 0 h 596"/>
                  <a:gd name="T8" fmla="*/ 198 w 454"/>
                  <a:gd name="T9" fmla="*/ 57 h 596"/>
                  <a:gd name="T10" fmla="*/ 142 w 454"/>
                  <a:gd name="T11" fmla="*/ 86 h 596"/>
                  <a:gd name="T12" fmla="*/ 57 w 454"/>
                  <a:gd name="T13" fmla="*/ 29 h 596"/>
                  <a:gd name="T14" fmla="*/ 0 w 454"/>
                  <a:gd name="T15" fmla="*/ 171 h 596"/>
                  <a:gd name="T16" fmla="*/ 0 w 454"/>
                  <a:gd name="T17" fmla="*/ 284 h 596"/>
                  <a:gd name="T18" fmla="*/ 57 w 454"/>
                  <a:gd name="T19" fmla="*/ 312 h 596"/>
                  <a:gd name="T20" fmla="*/ 85 w 454"/>
                  <a:gd name="T21" fmla="*/ 312 h 596"/>
                  <a:gd name="T22" fmla="*/ 85 w 454"/>
                  <a:gd name="T23" fmla="*/ 341 h 596"/>
                  <a:gd name="T24" fmla="*/ 57 w 454"/>
                  <a:gd name="T25" fmla="*/ 369 h 596"/>
                  <a:gd name="T26" fmla="*/ 142 w 454"/>
                  <a:gd name="T27" fmla="*/ 397 h 596"/>
                  <a:gd name="T28" fmla="*/ 198 w 454"/>
                  <a:gd name="T29" fmla="*/ 539 h 596"/>
                  <a:gd name="T30" fmla="*/ 284 w 454"/>
                  <a:gd name="T31" fmla="*/ 596 h 596"/>
                  <a:gd name="T32" fmla="*/ 425 w 454"/>
                  <a:gd name="T33" fmla="*/ 511 h 596"/>
                  <a:gd name="T34" fmla="*/ 397 w 454"/>
                  <a:gd name="T35" fmla="*/ 482 h 596"/>
                  <a:gd name="T36" fmla="*/ 425 w 454"/>
                  <a:gd name="T37" fmla="*/ 426 h 596"/>
                  <a:gd name="T38" fmla="*/ 397 w 454"/>
                  <a:gd name="T39" fmla="*/ 397 h 596"/>
                  <a:gd name="T40" fmla="*/ 284 w 454"/>
                  <a:gd name="T41" fmla="*/ 539 h 596"/>
                  <a:gd name="T42" fmla="*/ 255 w 454"/>
                  <a:gd name="T43" fmla="*/ 511 h 596"/>
                  <a:gd name="T44" fmla="*/ 312 w 454"/>
                  <a:gd name="T45" fmla="*/ 426 h 596"/>
                  <a:gd name="T46" fmla="*/ 284 w 454"/>
                  <a:gd name="T47" fmla="*/ 397 h 596"/>
                  <a:gd name="T48" fmla="*/ 284 w 454"/>
                  <a:gd name="T49" fmla="*/ 369 h 596"/>
                  <a:gd name="T50" fmla="*/ 227 w 454"/>
                  <a:gd name="T51" fmla="*/ 369 h 596"/>
                  <a:gd name="T52" fmla="*/ 255 w 454"/>
                  <a:gd name="T53" fmla="*/ 341 h 596"/>
                  <a:gd name="T54" fmla="*/ 170 w 454"/>
                  <a:gd name="T55" fmla="*/ 256 h 596"/>
                  <a:gd name="T56" fmla="*/ 227 w 454"/>
                  <a:gd name="T57" fmla="*/ 256 h 596"/>
                  <a:gd name="T58" fmla="*/ 255 w 454"/>
                  <a:gd name="T59" fmla="*/ 284 h 596"/>
                  <a:gd name="T60" fmla="*/ 312 w 454"/>
                  <a:gd name="T61" fmla="*/ 284 h 596"/>
                  <a:gd name="T62" fmla="*/ 340 w 454"/>
                  <a:gd name="T63" fmla="*/ 312 h 596"/>
                  <a:gd name="T64" fmla="*/ 340 w 454"/>
                  <a:gd name="T65" fmla="*/ 284 h 596"/>
                  <a:gd name="T66" fmla="*/ 397 w 454"/>
                  <a:gd name="T67" fmla="*/ 284 h 596"/>
                  <a:gd name="T68" fmla="*/ 369 w 454"/>
                  <a:gd name="T69" fmla="*/ 256 h 596"/>
                  <a:gd name="T70" fmla="*/ 454 w 454"/>
                  <a:gd name="T71" fmla="*/ 256 h 596"/>
                  <a:gd name="T72" fmla="*/ 454 w 454"/>
                  <a:gd name="T73" fmla="*/ 199 h 596"/>
                  <a:gd name="T74" fmla="*/ 397 w 454"/>
                  <a:gd name="T75" fmla="*/ 227 h 596"/>
                  <a:gd name="T76" fmla="*/ 369 w 454"/>
                  <a:gd name="T77" fmla="*/ 199 h 596"/>
                  <a:gd name="T78" fmla="*/ 425 w 454"/>
                  <a:gd name="T79" fmla="*/ 171 h 596"/>
                  <a:gd name="T80" fmla="*/ 312 w 454"/>
                  <a:gd name="T81" fmla="*/ 142 h 596"/>
                  <a:gd name="T82" fmla="*/ 340 w 454"/>
                  <a:gd name="T83" fmla="*/ 114 h 596"/>
                  <a:gd name="T84" fmla="*/ 369 w 454"/>
                  <a:gd name="T85" fmla="*/ 114 h 596"/>
                  <a:gd name="T86" fmla="*/ 397 w 454"/>
                  <a:gd name="T87" fmla="*/ 57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54" h="596">
                    <a:moveTo>
                      <a:pt x="397" y="57"/>
                    </a:moveTo>
                    <a:lnTo>
                      <a:pt x="284" y="57"/>
                    </a:lnTo>
                    <a:lnTo>
                      <a:pt x="255" y="0"/>
                    </a:lnTo>
                    <a:lnTo>
                      <a:pt x="227" y="0"/>
                    </a:lnTo>
                    <a:lnTo>
                      <a:pt x="198" y="57"/>
                    </a:lnTo>
                    <a:lnTo>
                      <a:pt x="142" y="86"/>
                    </a:lnTo>
                    <a:lnTo>
                      <a:pt x="57" y="29"/>
                    </a:lnTo>
                    <a:lnTo>
                      <a:pt x="0" y="171"/>
                    </a:lnTo>
                    <a:lnTo>
                      <a:pt x="0" y="284"/>
                    </a:lnTo>
                    <a:lnTo>
                      <a:pt x="57" y="312"/>
                    </a:lnTo>
                    <a:lnTo>
                      <a:pt x="85" y="312"/>
                    </a:lnTo>
                    <a:lnTo>
                      <a:pt x="85" y="341"/>
                    </a:lnTo>
                    <a:lnTo>
                      <a:pt x="57" y="369"/>
                    </a:lnTo>
                    <a:lnTo>
                      <a:pt x="142" y="397"/>
                    </a:lnTo>
                    <a:lnTo>
                      <a:pt x="198" y="539"/>
                    </a:lnTo>
                    <a:lnTo>
                      <a:pt x="284" y="596"/>
                    </a:lnTo>
                    <a:lnTo>
                      <a:pt x="425" y="511"/>
                    </a:lnTo>
                    <a:lnTo>
                      <a:pt x="397" y="482"/>
                    </a:lnTo>
                    <a:lnTo>
                      <a:pt x="425" y="426"/>
                    </a:lnTo>
                    <a:lnTo>
                      <a:pt x="397" y="397"/>
                    </a:lnTo>
                    <a:lnTo>
                      <a:pt x="284" y="539"/>
                    </a:lnTo>
                    <a:lnTo>
                      <a:pt x="255" y="511"/>
                    </a:lnTo>
                    <a:lnTo>
                      <a:pt x="312" y="426"/>
                    </a:lnTo>
                    <a:lnTo>
                      <a:pt x="284" y="397"/>
                    </a:lnTo>
                    <a:lnTo>
                      <a:pt x="284" y="369"/>
                    </a:lnTo>
                    <a:lnTo>
                      <a:pt x="227" y="369"/>
                    </a:lnTo>
                    <a:lnTo>
                      <a:pt x="255" y="341"/>
                    </a:lnTo>
                    <a:lnTo>
                      <a:pt x="170" y="256"/>
                    </a:lnTo>
                    <a:lnTo>
                      <a:pt x="227" y="256"/>
                    </a:lnTo>
                    <a:lnTo>
                      <a:pt x="255" y="284"/>
                    </a:lnTo>
                    <a:lnTo>
                      <a:pt x="312" y="284"/>
                    </a:lnTo>
                    <a:lnTo>
                      <a:pt x="340" y="312"/>
                    </a:lnTo>
                    <a:lnTo>
                      <a:pt x="340" y="284"/>
                    </a:lnTo>
                    <a:lnTo>
                      <a:pt x="397" y="284"/>
                    </a:lnTo>
                    <a:lnTo>
                      <a:pt x="369" y="256"/>
                    </a:lnTo>
                    <a:lnTo>
                      <a:pt x="454" y="256"/>
                    </a:lnTo>
                    <a:lnTo>
                      <a:pt x="454" y="199"/>
                    </a:lnTo>
                    <a:lnTo>
                      <a:pt x="397" y="227"/>
                    </a:lnTo>
                    <a:lnTo>
                      <a:pt x="369" y="199"/>
                    </a:lnTo>
                    <a:lnTo>
                      <a:pt x="425" y="171"/>
                    </a:lnTo>
                    <a:lnTo>
                      <a:pt x="312" y="142"/>
                    </a:lnTo>
                    <a:lnTo>
                      <a:pt x="340" y="114"/>
                    </a:lnTo>
                    <a:lnTo>
                      <a:pt x="369" y="114"/>
                    </a:lnTo>
                    <a:lnTo>
                      <a:pt x="397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77" name="Freeform 517"/>
              <p:cNvSpPr>
                <a:spLocks/>
              </p:cNvSpPr>
              <p:nvPr/>
            </p:nvSpPr>
            <p:spPr bwMode="auto">
              <a:xfrm>
                <a:off x="3814536" y="2143223"/>
                <a:ext cx="1704295" cy="1606777"/>
              </a:xfrm>
              <a:custGeom>
                <a:avLst/>
                <a:gdLst>
                  <a:gd name="T0" fmla="*/ 1333 w 1503"/>
                  <a:gd name="T1" fmla="*/ 1247 h 1417"/>
                  <a:gd name="T2" fmla="*/ 1191 w 1503"/>
                  <a:gd name="T3" fmla="*/ 1304 h 1417"/>
                  <a:gd name="T4" fmla="*/ 1077 w 1503"/>
                  <a:gd name="T5" fmla="*/ 1332 h 1417"/>
                  <a:gd name="T6" fmla="*/ 936 w 1503"/>
                  <a:gd name="T7" fmla="*/ 1332 h 1417"/>
                  <a:gd name="T8" fmla="*/ 936 w 1503"/>
                  <a:gd name="T9" fmla="*/ 1134 h 1417"/>
                  <a:gd name="T10" fmla="*/ 851 w 1503"/>
                  <a:gd name="T11" fmla="*/ 1190 h 1417"/>
                  <a:gd name="T12" fmla="*/ 737 w 1503"/>
                  <a:gd name="T13" fmla="*/ 1332 h 1417"/>
                  <a:gd name="T14" fmla="*/ 681 w 1503"/>
                  <a:gd name="T15" fmla="*/ 1332 h 1417"/>
                  <a:gd name="T16" fmla="*/ 567 w 1503"/>
                  <a:gd name="T17" fmla="*/ 1304 h 1417"/>
                  <a:gd name="T18" fmla="*/ 596 w 1503"/>
                  <a:gd name="T19" fmla="*/ 1219 h 1417"/>
                  <a:gd name="T20" fmla="*/ 482 w 1503"/>
                  <a:gd name="T21" fmla="*/ 1190 h 1417"/>
                  <a:gd name="T22" fmla="*/ 369 w 1503"/>
                  <a:gd name="T23" fmla="*/ 1105 h 1417"/>
                  <a:gd name="T24" fmla="*/ 199 w 1503"/>
                  <a:gd name="T25" fmla="*/ 1020 h 1417"/>
                  <a:gd name="T26" fmla="*/ 142 w 1503"/>
                  <a:gd name="T27" fmla="*/ 935 h 1417"/>
                  <a:gd name="T28" fmla="*/ 85 w 1503"/>
                  <a:gd name="T29" fmla="*/ 794 h 1417"/>
                  <a:gd name="T30" fmla="*/ 57 w 1503"/>
                  <a:gd name="T31" fmla="*/ 652 h 1417"/>
                  <a:gd name="T32" fmla="*/ 312 w 1503"/>
                  <a:gd name="T33" fmla="*/ 482 h 1417"/>
                  <a:gd name="T34" fmla="*/ 425 w 1503"/>
                  <a:gd name="T35" fmla="*/ 482 h 1417"/>
                  <a:gd name="T36" fmla="*/ 397 w 1503"/>
                  <a:gd name="T37" fmla="*/ 397 h 1417"/>
                  <a:gd name="T38" fmla="*/ 454 w 1503"/>
                  <a:gd name="T39" fmla="*/ 227 h 1417"/>
                  <a:gd name="T40" fmla="*/ 624 w 1503"/>
                  <a:gd name="T41" fmla="*/ 255 h 1417"/>
                  <a:gd name="T42" fmla="*/ 709 w 1503"/>
                  <a:gd name="T43" fmla="*/ 397 h 1417"/>
                  <a:gd name="T44" fmla="*/ 709 w 1503"/>
                  <a:gd name="T45" fmla="*/ 340 h 1417"/>
                  <a:gd name="T46" fmla="*/ 822 w 1503"/>
                  <a:gd name="T47" fmla="*/ 255 h 1417"/>
                  <a:gd name="T48" fmla="*/ 851 w 1503"/>
                  <a:gd name="T49" fmla="*/ 170 h 1417"/>
                  <a:gd name="T50" fmla="*/ 936 w 1503"/>
                  <a:gd name="T51" fmla="*/ 142 h 1417"/>
                  <a:gd name="T52" fmla="*/ 1049 w 1503"/>
                  <a:gd name="T53" fmla="*/ 142 h 1417"/>
                  <a:gd name="T54" fmla="*/ 1049 w 1503"/>
                  <a:gd name="T55" fmla="*/ 0 h 1417"/>
                  <a:gd name="T56" fmla="*/ 1163 w 1503"/>
                  <a:gd name="T57" fmla="*/ 56 h 1417"/>
                  <a:gd name="T58" fmla="*/ 1304 w 1503"/>
                  <a:gd name="T59" fmla="*/ 56 h 1417"/>
                  <a:gd name="T60" fmla="*/ 1389 w 1503"/>
                  <a:gd name="T61" fmla="*/ 113 h 1417"/>
                  <a:gd name="T62" fmla="*/ 1418 w 1503"/>
                  <a:gd name="T63" fmla="*/ 170 h 1417"/>
                  <a:gd name="T64" fmla="*/ 1474 w 1503"/>
                  <a:gd name="T65" fmla="*/ 283 h 1417"/>
                  <a:gd name="T66" fmla="*/ 1503 w 1503"/>
                  <a:gd name="T67" fmla="*/ 453 h 1417"/>
                  <a:gd name="T68" fmla="*/ 1389 w 1503"/>
                  <a:gd name="T69" fmla="*/ 510 h 1417"/>
                  <a:gd name="T70" fmla="*/ 1304 w 1503"/>
                  <a:gd name="T71" fmla="*/ 680 h 1417"/>
                  <a:gd name="T72" fmla="*/ 1333 w 1503"/>
                  <a:gd name="T73" fmla="*/ 709 h 1417"/>
                  <a:gd name="T74" fmla="*/ 1389 w 1503"/>
                  <a:gd name="T75" fmla="*/ 794 h 1417"/>
                  <a:gd name="T76" fmla="*/ 1333 w 1503"/>
                  <a:gd name="T77" fmla="*/ 935 h 1417"/>
                  <a:gd name="T78" fmla="*/ 1446 w 1503"/>
                  <a:gd name="T79" fmla="*/ 1049 h 1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03" h="1417">
                    <a:moveTo>
                      <a:pt x="1418" y="1134"/>
                    </a:moveTo>
                    <a:lnTo>
                      <a:pt x="1333" y="1247"/>
                    </a:lnTo>
                    <a:lnTo>
                      <a:pt x="1304" y="1219"/>
                    </a:lnTo>
                    <a:lnTo>
                      <a:pt x="1191" y="1304"/>
                    </a:lnTo>
                    <a:lnTo>
                      <a:pt x="1106" y="1304"/>
                    </a:lnTo>
                    <a:lnTo>
                      <a:pt x="1077" y="1332"/>
                    </a:lnTo>
                    <a:lnTo>
                      <a:pt x="1021" y="1304"/>
                    </a:lnTo>
                    <a:lnTo>
                      <a:pt x="936" y="1332"/>
                    </a:lnTo>
                    <a:lnTo>
                      <a:pt x="992" y="1219"/>
                    </a:lnTo>
                    <a:lnTo>
                      <a:pt x="936" y="1134"/>
                    </a:lnTo>
                    <a:lnTo>
                      <a:pt x="879" y="1134"/>
                    </a:lnTo>
                    <a:lnTo>
                      <a:pt x="851" y="1190"/>
                    </a:lnTo>
                    <a:lnTo>
                      <a:pt x="879" y="1247"/>
                    </a:lnTo>
                    <a:lnTo>
                      <a:pt x="737" y="1332"/>
                    </a:lnTo>
                    <a:lnTo>
                      <a:pt x="709" y="1417"/>
                    </a:lnTo>
                    <a:lnTo>
                      <a:pt x="681" y="1332"/>
                    </a:lnTo>
                    <a:lnTo>
                      <a:pt x="624" y="1332"/>
                    </a:lnTo>
                    <a:lnTo>
                      <a:pt x="567" y="1304"/>
                    </a:lnTo>
                    <a:lnTo>
                      <a:pt x="567" y="1247"/>
                    </a:lnTo>
                    <a:lnTo>
                      <a:pt x="596" y="1219"/>
                    </a:lnTo>
                    <a:lnTo>
                      <a:pt x="510" y="1162"/>
                    </a:lnTo>
                    <a:lnTo>
                      <a:pt x="482" y="1190"/>
                    </a:lnTo>
                    <a:lnTo>
                      <a:pt x="425" y="1190"/>
                    </a:lnTo>
                    <a:lnTo>
                      <a:pt x="369" y="1105"/>
                    </a:lnTo>
                    <a:lnTo>
                      <a:pt x="284" y="1077"/>
                    </a:lnTo>
                    <a:lnTo>
                      <a:pt x="199" y="1020"/>
                    </a:lnTo>
                    <a:lnTo>
                      <a:pt x="199" y="964"/>
                    </a:lnTo>
                    <a:lnTo>
                      <a:pt x="142" y="935"/>
                    </a:lnTo>
                    <a:lnTo>
                      <a:pt x="85" y="907"/>
                    </a:lnTo>
                    <a:lnTo>
                      <a:pt x="85" y="794"/>
                    </a:lnTo>
                    <a:lnTo>
                      <a:pt x="0" y="737"/>
                    </a:lnTo>
                    <a:lnTo>
                      <a:pt x="57" y="652"/>
                    </a:lnTo>
                    <a:lnTo>
                      <a:pt x="85" y="567"/>
                    </a:lnTo>
                    <a:lnTo>
                      <a:pt x="312" y="482"/>
                    </a:lnTo>
                    <a:lnTo>
                      <a:pt x="397" y="510"/>
                    </a:lnTo>
                    <a:lnTo>
                      <a:pt x="425" y="482"/>
                    </a:lnTo>
                    <a:lnTo>
                      <a:pt x="454" y="425"/>
                    </a:lnTo>
                    <a:lnTo>
                      <a:pt x="397" y="397"/>
                    </a:lnTo>
                    <a:lnTo>
                      <a:pt x="425" y="198"/>
                    </a:lnTo>
                    <a:lnTo>
                      <a:pt x="454" y="227"/>
                    </a:lnTo>
                    <a:lnTo>
                      <a:pt x="510" y="198"/>
                    </a:lnTo>
                    <a:lnTo>
                      <a:pt x="624" y="255"/>
                    </a:lnTo>
                    <a:lnTo>
                      <a:pt x="624" y="368"/>
                    </a:lnTo>
                    <a:lnTo>
                      <a:pt x="709" y="397"/>
                    </a:lnTo>
                    <a:lnTo>
                      <a:pt x="737" y="368"/>
                    </a:lnTo>
                    <a:lnTo>
                      <a:pt x="709" y="340"/>
                    </a:lnTo>
                    <a:lnTo>
                      <a:pt x="822" y="312"/>
                    </a:lnTo>
                    <a:lnTo>
                      <a:pt x="822" y="255"/>
                    </a:lnTo>
                    <a:lnTo>
                      <a:pt x="851" y="227"/>
                    </a:lnTo>
                    <a:lnTo>
                      <a:pt x="851" y="170"/>
                    </a:lnTo>
                    <a:lnTo>
                      <a:pt x="907" y="113"/>
                    </a:lnTo>
                    <a:lnTo>
                      <a:pt x="936" y="142"/>
                    </a:lnTo>
                    <a:lnTo>
                      <a:pt x="964" y="113"/>
                    </a:lnTo>
                    <a:lnTo>
                      <a:pt x="1049" y="142"/>
                    </a:lnTo>
                    <a:lnTo>
                      <a:pt x="1021" y="85"/>
                    </a:lnTo>
                    <a:lnTo>
                      <a:pt x="1049" y="0"/>
                    </a:lnTo>
                    <a:lnTo>
                      <a:pt x="1106" y="0"/>
                    </a:lnTo>
                    <a:lnTo>
                      <a:pt x="1163" y="56"/>
                    </a:lnTo>
                    <a:lnTo>
                      <a:pt x="1219" y="28"/>
                    </a:lnTo>
                    <a:lnTo>
                      <a:pt x="1304" y="56"/>
                    </a:lnTo>
                    <a:lnTo>
                      <a:pt x="1333" y="113"/>
                    </a:lnTo>
                    <a:lnTo>
                      <a:pt x="1389" y="113"/>
                    </a:lnTo>
                    <a:lnTo>
                      <a:pt x="1418" y="113"/>
                    </a:lnTo>
                    <a:lnTo>
                      <a:pt x="1418" y="170"/>
                    </a:lnTo>
                    <a:lnTo>
                      <a:pt x="1474" y="170"/>
                    </a:lnTo>
                    <a:lnTo>
                      <a:pt x="1474" y="283"/>
                    </a:lnTo>
                    <a:lnTo>
                      <a:pt x="1418" y="340"/>
                    </a:lnTo>
                    <a:lnTo>
                      <a:pt x="1503" y="453"/>
                    </a:lnTo>
                    <a:lnTo>
                      <a:pt x="1389" y="482"/>
                    </a:lnTo>
                    <a:lnTo>
                      <a:pt x="1389" y="510"/>
                    </a:lnTo>
                    <a:lnTo>
                      <a:pt x="1276" y="567"/>
                    </a:lnTo>
                    <a:lnTo>
                      <a:pt x="1304" y="680"/>
                    </a:lnTo>
                    <a:lnTo>
                      <a:pt x="1276" y="709"/>
                    </a:lnTo>
                    <a:lnTo>
                      <a:pt x="1333" y="709"/>
                    </a:lnTo>
                    <a:lnTo>
                      <a:pt x="1333" y="765"/>
                    </a:lnTo>
                    <a:lnTo>
                      <a:pt x="1389" y="794"/>
                    </a:lnTo>
                    <a:lnTo>
                      <a:pt x="1333" y="822"/>
                    </a:lnTo>
                    <a:lnTo>
                      <a:pt x="1333" y="935"/>
                    </a:lnTo>
                    <a:lnTo>
                      <a:pt x="1418" y="1049"/>
                    </a:lnTo>
                    <a:lnTo>
                      <a:pt x="1446" y="1049"/>
                    </a:lnTo>
                    <a:lnTo>
                      <a:pt x="1418" y="113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78" name="Freeform 518"/>
              <p:cNvSpPr>
                <a:spLocks/>
              </p:cNvSpPr>
              <p:nvPr/>
            </p:nvSpPr>
            <p:spPr bwMode="auto">
              <a:xfrm>
                <a:off x="5261429" y="2560509"/>
                <a:ext cx="963839" cy="964973"/>
              </a:xfrm>
              <a:custGeom>
                <a:avLst/>
                <a:gdLst>
                  <a:gd name="T0" fmla="*/ 595 w 850"/>
                  <a:gd name="T1" fmla="*/ 737 h 851"/>
                  <a:gd name="T2" fmla="*/ 510 w 850"/>
                  <a:gd name="T3" fmla="*/ 709 h 851"/>
                  <a:gd name="T4" fmla="*/ 255 w 850"/>
                  <a:gd name="T5" fmla="*/ 851 h 851"/>
                  <a:gd name="T6" fmla="*/ 227 w 850"/>
                  <a:gd name="T7" fmla="*/ 766 h 851"/>
                  <a:gd name="T8" fmla="*/ 170 w 850"/>
                  <a:gd name="T9" fmla="*/ 681 h 851"/>
                  <a:gd name="T10" fmla="*/ 57 w 850"/>
                  <a:gd name="T11" fmla="*/ 567 h 851"/>
                  <a:gd name="T12" fmla="*/ 113 w 850"/>
                  <a:gd name="T13" fmla="*/ 426 h 851"/>
                  <a:gd name="T14" fmla="*/ 57 w 850"/>
                  <a:gd name="T15" fmla="*/ 341 h 851"/>
                  <a:gd name="T16" fmla="*/ 28 w 850"/>
                  <a:gd name="T17" fmla="*/ 312 h 851"/>
                  <a:gd name="T18" fmla="*/ 113 w 850"/>
                  <a:gd name="T19" fmla="*/ 142 h 851"/>
                  <a:gd name="T20" fmla="*/ 227 w 850"/>
                  <a:gd name="T21" fmla="*/ 85 h 851"/>
                  <a:gd name="T22" fmla="*/ 312 w 850"/>
                  <a:gd name="T23" fmla="*/ 29 h 851"/>
                  <a:gd name="T24" fmla="*/ 482 w 850"/>
                  <a:gd name="T25" fmla="*/ 0 h 851"/>
                  <a:gd name="T26" fmla="*/ 595 w 850"/>
                  <a:gd name="T27" fmla="*/ 29 h 851"/>
                  <a:gd name="T28" fmla="*/ 737 w 850"/>
                  <a:gd name="T29" fmla="*/ 29 h 851"/>
                  <a:gd name="T30" fmla="*/ 765 w 850"/>
                  <a:gd name="T31" fmla="*/ 57 h 851"/>
                  <a:gd name="T32" fmla="*/ 850 w 850"/>
                  <a:gd name="T33" fmla="*/ 57 h 851"/>
                  <a:gd name="T34" fmla="*/ 850 w 850"/>
                  <a:gd name="T35" fmla="*/ 142 h 851"/>
                  <a:gd name="T36" fmla="*/ 822 w 850"/>
                  <a:gd name="T37" fmla="*/ 199 h 851"/>
                  <a:gd name="T38" fmla="*/ 850 w 850"/>
                  <a:gd name="T39" fmla="*/ 312 h 851"/>
                  <a:gd name="T40" fmla="*/ 794 w 850"/>
                  <a:gd name="T41" fmla="*/ 312 h 851"/>
                  <a:gd name="T42" fmla="*/ 765 w 850"/>
                  <a:gd name="T43" fmla="*/ 199 h 851"/>
                  <a:gd name="T44" fmla="*/ 709 w 850"/>
                  <a:gd name="T45" fmla="*/ 199 h 851"/>
                  <a:gd name="T46" fmla="*/ 652 w 850"/>
                  <a:gd name="T47" fmla="*/ 284 h 851"/>
                  <a:gd name="T48" fmla="*/ 624 w 850"/>
                  <a:gd name="T49" fmla="*/ 369 h 851"/>
                  <a:gd name="T50" fmla="*/ 510 w 850"/>
                  <a:gd name="T51" fmla="*/ 341 h 851"/>
                  <a:gd name="T52" fmla="*/ 567 w 850"/>
                  <a:gd name="T53" fmla="*/ 426 h 851"/>
                  <a:gd name="T54" fmla="*/ 397 w 850"/>
                  <a:gd name="T55" fmla="*/ 454 h 851"/>
                  <a:gd name="T56" fmla="*/ 340 w 850"/>
                  <a:gd name="T57" fmla="*/ 426 h 851"/>
                  <a:gd name="T58" fmla="*/ 312 w 850"/>
                  <a:gd name="T59" fmla="*/ 567 h 851"/>
                  <a:gd name="T60" fmla="*/ 397 w 850"/>
                  <a:gd name="T61" fmla="*/ 596 h 851"/>
                  <a:gd name="T62" fmla="*/ 482 w 850"/>
                  <a:gd name="T63" fmla="*/ 596 h 851"/>
                  <a:gd name="T64" fmla="*/ 595 w 850"/>
                  <a:gd name="T65" fmla="*/ 596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50" h="851">
                    <a:moveTo>
                      <a:pt x="709" y="624"/>
                    </a:moveTo>
                    <a:lnTo>
                      <a:pt x="595" y="737"/>
                    </a:lnTo>
                    <a:lnTo>
                      <a:pt x="539" y="681"/>
                    </a:lnTo>
                    <a:lnTo>
                      <a:pt x="510" y="709"/>
                    </a:lnTo>
                    <a:lnTo>
                      <a:pt x="454" y="709"/>
                    </a:lnTo>
                    <a:lnTo>
                      <a:pt x="255" y="851"/>
                    </a:lnTo>
                    <a:lnTo>
                      <a:pt x="170" y="822"/>
                    </a:lnTo>
                    <a:lnTo>
                      <a:pt x="227" y="766"/>
                    </a:lnTo>
                    <a:lnTo>
                      <a:pt x="142" y="766"/>
                    </a:lnTo>
                    <a:lnTo>
                      <a:pt x="170" y="681"/>
                    </a:lnTo>
                    <a:lnTo>
                      <a:pt x="142" y="681"/>
                    </a:lnTo>
                    <a:lnTo>
                      <a:pt x="57" y="567"/>
                    </a:lnTo>
                    <a:lnTo>
                      <a:pt x="57" y="454"/>
                    </a:lnTo>
                    <a:lnTo>
                      <a:pt x="113" y="426"/>
                    </a:lnTo>
                    <a:lnTo>
                      <a:pt x="57" y="397"/>
                    </a:lnTo>
                    <a:lnTo>
                      <a:pt x="57" y="341"/>
                    </a:lnTo>
                    <a:lnTo>
                      <a:pt x="0" y="341"/>
                    </a:lnTo>
                    <a:lnTo>
                      <a:pt x="28" y="312"/>
                    </a:lnTo>
                    <a:lnTo>
                      <a:pt x="0" y="199"/>
                    </a:lnTo>
                    <a:lnTo>
                      <a:pt x="113" y="142"/>
                    </a:lnTo>
                    <a:lnTo>
                      <a:pt x="113" y="114"/>
                    </a:lnTo>
                    <a:lnTo>
                      <a:pt x="227" y="85"/>
                    </a:lnTo>
                    <a:lnTo>
                      <a:pt x="283" y="57"/>
                    </a:lnTo>
                    <a:lnTo>
                      <a:pt x="312" y="29"/>
                    </a:lnTo>
                    <a:lnTo>
                      <a:pt x="368" y="57"/>
                    </a:lnTo>
                    <a:lnTo>
                      <a:pt x="482" y="0"/>
                    </a:lnTo>
                    <a:lnTo>
                      <a:pt x="510" y="29"/>
                    </a:lnTo>
                    <a:lnTo>
                      <a:pt x="595" y="29"/>
                    </a:lnTo>
                    <a:lnTo>
                      <a:pt x="709" y="0"/>
                    </a:lnTo>
                    <a:lnTo>
                      <a:pt x="737" y="29"/>
                    </a:lnTo>
                    <a:lnTo>
                      <a:pt x="709" y="57"/>
                    </a:lnTo>
                    <a:lnTo>
                      <a:pt x="765" y="57"/>
                    </a:lnTo>
                    <a:lnTo>
                      <a:pt x="765" y="85"/>
                    </a:lnTo>
                    <a:lnTo>
                      <a:pt x="850" y="57"/>
                    </a:lnTo>
                    <a:lnTo>
                      <a:pt x="850" y="114"/>
                    </a:lnTo>
                    <a:lnTo>
                      <a:pt x="850" y="142"/>
                    </a:lnTo>
                    <a:lnTo>
                      <a:pt x="822" y="142"/>
                    </a:lnTo>
                    <a:lnTo>
                      <a:pt x="822" y="199"/>
                    </a:lnTo>
                    <a:lnTo>
                      <a:pt x="850" y="199"/>
                    </a:lnTo>
                    <a:lnTo>
                      <a:pt x="850" y="312"/>
                    </a:lnTo>
                    <a:lnTo>
                      <a:pt x="822" y="341"/>
                    </a:lnTo>
                    <a:lnTo>
                      <a:pt x="794" y="312"/>
                    </a:lnTo>
                    <a:lnTo>
                      <a:pt x="822" y="255"/>
                    </a:lnTo>
                    <a:lnTo>
                      <a:pt x="765" y="199"/>
                    </a:lnTo>
                    <a:lnTo>
                      <a:pt x="737" y="255"/>
                    </a:lnTo>
                    <a:lnTo>
                      <a:pt x="709" y="199"/>
                    </a:lnTo>
                    <a:lnTo>
                      <a:pt x="680" y="199"/>
                    </a:lnTo>
                    <a:lnTo>
                      <a:pt x="652" y="284"/>
                    </a:lnTo>
                    <a:lnTo>
                      <a:pt x="652" y="341"/>
                    </a:lnTo>
                    <a:lnTo>
                      <a:pt x="624" y="369"/>
                    </a:lnTo>
                    <a:lnTo>
                      <a:pt x="539" y="312"/>
                    </a:lnTo>
                    <a:lnTo>
                      <a:pt x="510" y="341"/>
                    </a:lnTo>
                    <a:lnTo>
                      <a:pt x="567" y="397"/>
                    </a:lnTo>
                    <a:lnTo>
                      <a:pt x="567" y="426"/>
                    </a:lnTo>
                    <a:lnTo>
                      <a:pt x="454" y="397"/>
                    </a:lnTo>
                    <a:lnTo>
                      <a:pt x="397" y="454"/>
                    </a:lnTo>
                    <a:lnTo>
                      <a:pt x="340" y="397"/>
                    </a:lnTo>
                    <a:lnTo>
                      <a:pt x="340" y="426"/>
                    </a:lnTo>
                    <a:lnTo>
                      <a:pt x="368" y="511"/>
                    </a:lnTo>
                    <a:lnTo>
                      <a:pt x="312" y="567"/>
                    </a:lnTo>
                    <a:lnTo>
                      <a:pt x="368" y="567"/>
                    </a:lnTo>
                    <a:lnTo>
                      <a:pt x="397" y="596"/>
                    </a:lnTo>
                    <a:lnTo>
                      <a:pt x="425" y="567"/>
                    </a:lnTo>
                    <a:lnTo>
                      <a:pt x="482" y="596"/>
                    </a:lnTo>
                    <a:lnTo>
                      <a:pt x="567" y="567"/>
                    </a:lnTo>
                    <a:lnTo>
                      <a:pt x="595" y="596"/>
                    </a:lnTo>
                    <a:lnTo>
                      <a:pt x="709" y="62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79" name="Freeform 519"/>
              <p:cNvSpPr>
                <a:spLocks/>
              </p:cNvSpPr>
              <p:nvPr/>
            </p:nvSpPr>
            <p:spPr bwMode="auto">
              <a:xfrm>
                <a:off x="5422447" y="1018366"/>
                <a:ext cx="1317625" cy="1638527"/>
              </a:xfrm>
              <a:custGeom>
                <a:avLst/>
                <a:gdLst>
                  <a:gd name="T0" fmla="*/ 453 w 1162"/>
                  <a:gd name="T1" fmla="*/ 1389 h 1445"/>
                  <a:gd name="T2" fmla="*/ 340 w 1162"/>
                  <a:gd name="T3" fmla="*/ 1360 h 1445"/>
                  <a:gd name="T4" fmla="*/ 170 w 1162"/>
                  <a:gd name="T5" fmla="*/ 1389 h 1445"/>
                  <a:gd name="T6" fmla="*/ 85 w 1162"/>
                  <a:gd name="T7" fmla="*/ 1445 h 1445"/>
                  <a:gd name="T8" fmla="*/ 56 w 1162"/>
                  <a:gd name="T9" fmla="*/ 1275 h 1445"/>
                  <a:gd name="T10" fmla="*/ 113 w 1162"/>
                  <a:gd name="T11" fmla="*/ 1219 h 1445"/>
                  <a:gd name="T12" fmla="*/ 141 w 1162"/>
                  <a:gd name="T13" fmla="*/ 1134 h 1445"/>
                  <a:gd name="T14" fmla="*/ 113 w 1162"/>
                  <a:gd name="T15" fmla="*/ 1048 h 1445"/>
                  <a:gd name="T16" fmla="*/ 226 w 1162"/>
                  <a:gd name="T17" fmla="*/ 1048 h 1445"/>
                  <a:gd name="T18" fmla="*/ 226 w 1162"/>
                  <a:gd name="T19" fmla="*/ 992 h 1445"/>
                  <a:gd name="T20" fmla="*/ 255 w 1162"/>
                  <a:gd name="T21" fmla="*/ 822 h 1445"/>
                  <a:gd name="T22" fmla="*/ 283 w 1162"/>
                  <a:gd name="T23" fmla="*/ 765 h 1445"/>
                  <a:gd name="T24" fmla="*/ 226 w 1162"/>
                  <a:gd name="T25" fmla="*/ 680 h 1445"/>
                  <a:gd name="T26" fmla="*/ 283 w 1162"/>
                  <a:gd name="T27" fmla="*/ 567 h 1445"/>
                  <a:gd name="T28" fmla="*/ 397 w 1162"/>
                  <a:gd name="T29" fmla="*/ 453 h 1445"/>
                  <a:gd name="T30" fmla="*/ 397 w 1162"/>
                  <a:gd name="T31" fmla="*/ 283 h 1445"/>
                  <a:gd name="T32" fmla="*/ 368 w 1162"/>
                  <a:gd name="T33" fmla="*/ 28 h 1445"/>
                  <a:gd name="T34" fmla="*/ 453 w 1162"/>
                  <a:gd name="T35" fmla="*/ 0 h 1445"/>
                  <a:gd name="T36" fmla="*/ 538 w 1162"/>
                  <a:gd name="T37" fmla="*/ 85 h 1445"/>
                  <a:gd name="T38" fmla="*/ 708 w 1162"/>
                  <a:gd name="T39" fmla="*/ 28 h 1445"/>
                  <a:gd name="T40" fmla="*/ 850 w 1162"/>
                  <a:gd name="T41" fmla="*/ 85 h 1445"/>
                  <a:gd name="T42" fmla="*/ 992 w 1162"/>
                  <a:gd name="T43" fmla="*/ 170 h 1445"/>
                  <a:gd name="T44" fmla="*/ 1049 w 1162"/>
                  <a:gd name="T45" fmla="*/ 283 h 1445"/>
                  <a:gd name="T46" fmla="*/ 1020 w 1162"/>
                  <a:gd name="T47" fmla="*/ 340 h 1445"/>
                  <a:gd name="T48" fmla="*/ 992 w 1162"/>
                  <a:gd name="T49" fmla="*/ 396 h 1445"/>
                  <a:gd name="T50" fmla="*/ 1049 w 1162"/>
                  <a:gd name="T51" fmla="*/ 510 h 1445"/>
                  <a:gd name="T52" fmla="*/ 1049 w 1162"/>
                  <a:gd name="T53" fmla="*/ 567 h 1445"/>
                  <a:gd name="T54" fmla="*/ 1134 w 1162"/>
                  <a:gd name="T55" fmla="*/ 623 h 1445"/>
                  <a:gd name="T56" fmla="*/ 1162 w 1162"/>
                  <a:gd name="T57" fmla="*/ 737 h 1445"/>
                  <a:gd name="T58" fmla="*/ 1077 w 1162"/>
                  <a:gd name="T59" fmla="*/ 793 h 1445"/>
                  <a:gd name="T60" fmla="*/ 992 w 1162"/>
                  <a:gd name="T61" fmla="*/ 538 h 1445"/>
                  <a:gd name="T62" fmla="*/ 964 w 1162"/>
                  <a:gd name="T63" fmla="*/ 595 h 1445"/>
                  <a:gd name="T64" fmla="*/ 907 w 1162"/>
                  <a:gd name="T65" fmla="*/ 680 h 1445"/>
                  <a:gd name="T66" fmla="*/ 850 w 1162"/>
                  <a:gd name="T67" fmla="*/ 595 h 1445"/>
                  <a:gd name="T68" fmla="*/ 765 w 1162"/>
                  <a:gd name="T69" fmla="*/ 510 h 1445"/>
                  <a:gd name="T70" fmla="*/ 737 w 1162"/>
                  <a:gd name="T71" fmla="*/ 538 h 1445"/>
                  <a:gd name="T72" fmla="*/ 822 w 1162"/>
                  <a:gd name="T73" fmla="*/ 652 h 1445"/>
                  <a:gd name="T74" fmla="*/ 765 w 1162"/>
                  <a:gd name="T75" fmla="*/ 850 h 1445"/>
                  <a:gd name="T76" fmla="*/ 822 w 1162"/>
                  <a:gd name="T77" fmla="*/ 907 h 1445"/>
                  <a:gd name="T78" fmla="*/ 879 w 1162"/>
                  <a:gd name="T79" fmla="*/ 963 h 1445"/>
                  <a:gd name="T80" fmla="*/ 822 w 1162"/>
                  <a:gd name="T81" fmla="*/ 992 h 1445"/>
                  <a:gd name="T82" fmla="*/ 737 w 1162"/>
                  <a:gd name="T83" fmla="*/ 992 h 1445"/>
                  <a:gd name="T84" fmla="*/ 737 w 1162"/>
                  <a:gd name="T85" fmla="*/ 1077 h 1445"/>
                  <a:gd name="T86" fmla="*/ 680 w 1162"/>
                  <a:gd name="T87" fmla="*/ 1020 h 1445"/>
                  <a:gd name="T88" fmla="*/ 680 w 1162"/>
                  <a:gd name="T89" fmla="*/ 1048 h 1445"/>
                  <a:gd name="T90" fmla="*/ 567 w 1162"/>
                  <a:gd name="T91" fmla="*/ 1105 h 1445"/>
                  <a:gd name="T92" fmla="*/ 482 w 1162"/>
                  <a:gd name="T93" fmla="*/ 1275 h 1445"/>
                  <a:gd name="T94" fmla="*/ 567 w 1162"/>
                  <a:gd name="T95" fmla="*/ 1360 h 1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162" h="1445">
                    <a:moveTo>
                      <a:pt x="567" y="1360"/>
                    </a:moveTo>
                    <a:lnTo>
                      <a:pt x="453" y="1389"/>
                    </a:lnTo>
                    <a:lnTo>
                      <a:pt x="368" y="1389"/>
                    </a:lnTo>
                    <a:lnTo>
                      <a:pt x="340" y="1360"/>
                    </a:lnTo>
                    <a:lnTo>
                      <a:pt x="226" y="1417"/>
                    </a:lnTo>
                    <a:lnTo>
                      <a:pt x="170" y="1389"/>
                    </a:lnTo>
                    <a:lnTo>
                      <a:pt x="141" y="1417"/>
                    </a:lnTo>
                    <a:lnTo>
                      <a:pt x="85" y="1445"/>
                    </a:lnTo>
                    <a:lnTo>
                      <a:pt x="0" y="1332"/>
                    </a:lnTo>
                    <a:lnTo>
                      <a:pt x="56" y="1275"/>
                    </a:lnTo>
                    <a:lnTo>
                      <a:pt x="113" y="1275"/>
                    </a:lnTo>
                    <a:lnTo>
                      <a:pt x="113" y="1219"/>
                    </a:lnTo>
                    <a:lnTo>
                      <a:pt x="170" y="1190"/>
                    </a:lnTo>
                    <a:lnTo>
                      <a:pt x="141" y="1134"/>
                    </a:lnTo>
                    <a:lnTo>
                      <a:pt x="170" y="1105"/>
                    </a:lnTo>
                    <a:lnTo>
                      <a:pt x="113" y="1048"/>
                    </a:lnTo>
                    <a:lnTo>
                      <a:pt x="141" y="1020"/>
                    </a:lnTo>
                    <a:lnTo>
                      <a:pt x="226" y="1048"/>
                    </a:lnTo>
                    <a:lnTo>
                      <a:pt x="255" y="1020"/>
                    </a:lnTo>
                    <a:lnTo>
                      <a:pt x="226" y="992"/>
                    </a:lnTo>
                    <a:lnTo>
                      <a:pt x="198" y="907"/>
                    </a:lnTo>
                    <a:lnTo>
                      <a:pt x="255" y="822"/>
                    </a:lnTo>
                    <a:lnTo>
                      <a:pt x="283" y="822"/>
                    </a:lnTo>
                    <a:lnTo>
                      <a:pt x="283" y="765"/>
                    </a:lnTo>
                    <a:lnTo>
                      <a:pt x="226" y="765"/>
                    </a:lnTo>
                    <a:lnTo>
                      <a:pt x="226" y="680"/>
                    </a:lnTo>
                    <a:lnTo>
                      <a:pt x="283" y="652"/>
                    </a:lnTo>
                    <a:lnTo>
                      <a:pt x="283" y="567"/>
                    </a:lnTo>
                    <a:lnTo>
                      <a:pt x="368" y="538"/>
                    </a:lnTo>
                    <a:lnTo>
                      <a:pt x="397" y="453"/>
                    </a:lnTo>
                    <a:lnTo>
                      <a:pt x="368" y="396"/>
                    </a:lnTo>
                    <a:lnTo>
                      <a:pt x="397" y="283"/>
                    </a:lnTo>
                    <a:lnTo>
                      <a:pt x="340" y="141"/>
                    </a:lnTo>
                    <a:lnTo>
                      <a:pt x="368" y="28"/>
                    </a:lnTo>
                    <a:lnTo>
                      <a:pt x="425" y="28"/>
                    </a:lnTo>
                    <a:lnTo>
                      <a:pt x="453" y="0"/>
                    </a:lnTo>
                    <a:lnTo>
                      <a:pt x="482" y="0"/>
                    </a:lnTo>
                    <a:lnTo>
                      <a:pt x="538" y="85"/>
                    </a:lnTo>
                    <a:lnTo>
                      <a:pt x="623" y="28"/>
                    </a:lnTo>
                    <a:lnTo>
                      <a:pt x="708" y="28"/>
                    </a:lnTo>
                    <a:lnTo>
                      <a:pt x="765" y="85"/>
                    </a:lnTo>
                    <a:lnTo>
                      <a:pt x="850" y="85"/>
                    </a:lnTo>
                    <a:lnTo>
                      <a:pt x="964" y="170"/>
                    </a:lnTo>
                    <a:lnTo>
                      <a:pt x="992" y="170"/>
                    </a:lnTo>
                    <a:lnTo>
                      <a:pt x="992" y="198"/>
                    </a:lnTo>
                    <a:lnTo>
                      <a:pt x="1049" y="283"/>
                    </a:lnTo>
                    <a:lnTo>
                      <a:pt x="964" y="255"/>
                    </a:lnTo>
                    <a:lnTo>
                      <a:pt x="1020" y="340"/>
                    </a:lnTo>
                    <a:lnTo>
                      <a:pt x="1049" y="340"/>
                    </a:lnTo>
                    <a:lnTo>
                      <a:pt x="992" y="396"/>
                    </a:lnTo>
                    <a:lnTo>
                      <a:pt x="1077" y="453"/>
                    </a:lnTo>
                    <a:lnTo>
                      <a:pt x="1049" y="510"/>
                    </a:lnTo>
                    <a:lnTo>
                      <a:pt x="1077" y="510"/>
                    </a:lnTo>
                    <a:lnTo>
                      <a:pt x="1049" y="567"/>
                    </a:lnTo>
                    <a:lnTo>
                      <a:pt x="1105" y="567"/>
                    </a:lnTo>
                    <a:lnTo>
                      <a:pt x="1134" y="623"/>
                    </a:lnTo>
                    <a:lnTo>
                      <a:pt x="1105" y="623"/>
                    </a:lnTo>
                    <a:lnTo>
                      <a:pt x="1162" y="737"/>
                    </a:lnTo>
                    <a:lnTo>
                      <a:pt x="1162" y="822"/>
                    </a:lnTo>
                    <a:lnTo>
                      <a:pt x="1077" y="793"/>
                    </a:lnTo>
                    <a:lnTo>
                      <a:pt x="992" y="652"/>
                    </a:lnTo>
                    <a:lnTo>
                      <a:pt x="992" y="538"/>
                    </a:lnTo>
                    <a:lnTo>
                      <a:pt x="964" y="538"/>
                    </a:lnTo>
                    <a:lnTo>
                      <a:pt x="964" y="595"/>
                    </a:lnTo>
                    <a:lnTo>
                      <a:pt x="935" y="595"/>
                    </a:lnTo>
                    <a:lnTo>
                      <a:pt x="907" y="680"/>
                    </a:lnTo>
                    <a:lnTo>
                      <a:pt x="879" y="680"/>
                    </a:lnTo>
                    <a:lnTo>
                      <a:pt x="850" y="595"/>
                    </a:lnTo>
                    <a:lnTo>
                      <a:pt x="793" y="595"/>
                    </a:lnTo>
                    <a:lnTo>
                      <a:pt x="765" y="510"/>
                    </a:lnTo>
                    <a:lnTo>
                      <a:pt x="765" y="538"/>
                    </a:lnTo>
                    <a:lnTo>
                      <a:pt x="737" y="538"/>
                    </a:lnTo>
                    <a:lnTo>
                      <a:pt x="793" y="623"/>
                    </a:lnTo>
                    <a:lnTo>
                      <a:pt x="822" y="652"/>
                    </a:lnTo>
                    <a:lnTo>
                      <a:pt x="793" y="737"/>
                    </a:lnTo>
                    <a:lnTo>
                      <a:pt x="765" y="850"/>
                    </a:lnTo>
                    <a:lnTo>
                      <a:pt x="793" y="907"/>
                    </a:lnTo>
                    <a:lnTo>
                      <a:pt x="822" y="907"/>
                    </a:lnTo>
                    <a:lnTo>
                      <a:pt x="879" y="935"/>
                    </a:lnTo>
                    <a:lnTo>
                      <a:pt x="879" y="963"/>
                    </a:lnTo>
                    <a:lnTo>
                      <a:pt x="822" y="963"/>
                    </a:lnTo>
                    <a:lnTo>
                      <a:pt x="822" y="992"/>
                    </a:lnTo>
                    <a:lnTo>
                      <a:pt x="765" y="963"/>
                    </a:lnTo>
                    <a:lnTo>
                      <a:pt x="737" y="992"/>
                    </a:lnTo>
                    <a:lnTo>
                      <a:pt x="765" y="1020"/>
                    </a:lnTo>
                    <a:lnTo>
                      <a:pt x="737" y="1077"/>
                    </a:lnTo>
                    <a:lnTo>
                      <a:pt x="708" y="1020"/>
                    </a:lnTo>
                    <a:lnTo>
                      <a:pt x="680" y="1020"/>
                    </a:lnTo>
                    <a:lnTo>
                      <a:pt x="652" y="1048"/>
                    </a:lnTo>
                    <a:lnTo>
                      <a:pt x="680" y="1048"/>
                    </a:lnTo>
                    <a:lnTo>
                      <a:pt x="652" y="1105"/>
                    </a:lnTo>
                    <a:lnTo>
                      <a:pt x="567" y="1105"/>
                    </a:lnTo>
                    <a:lnTo>
                      <a:pt x="482" y="1190"/>
                    </a:lnTo>
                    <a:lnTo>
                      <a:pt x="482" y="1275"/>
                    </a:lnTo>
                    <a:lnTo>
                      <a:pt x="538" y="1332"/>
                    </a:lnTo>
                    <a:lnTo>
                      <a:pt x="567" y="136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grpSp>
            <p:nvGrpSpPr>
              <p:cNvPr id="248" name="グループ化 247">
                <a:extLst>
                  <a:ext uri="{FF2B5EF4-FFF2-40B4-BE49-F238E27FC236}">
                    <a16:creationId xmlns:a16="http://schemas.microsoft.com/office/drawing/2014/main" id="{E2885BE7-FBE0-4DF3-8ED5-C1D6FF58BCA0}"/>
                  </a:ext>
                </a:extLst>
              </p:cNvPr>
              <p:cNvGrpSpPr/>
              <p:nvPr/>
            </p:nvGrpSpPr>
            <p:grpSpPr>
              <a:xfrm>
                <a:off x="1247140" y="5501744"/>
                <a:ext cx="720000" cy="430244"/>
                <a:chOff x="6555416" y="4900731"/>
                <a:chExt cx="720000" cy="378515"/>
              </a:xfrm>
            </p:grpSpPr>
            <p:sp>
              <p:nvSpPr>
                <p:cNvPr id="249" name="四角形: 上の 2 つの角を丸める 248">
                  <a:extLst>
                    <a:ext uri="{FF2B5EF4-FFF2-40B4-BE49-F238E27FC236}">
                      <a16:creationId xmlns:a16="http://schemas.microsoft.com/office/drawing/2014/main" id="{3D4157C0-B1DB-4362-9362-76BA78D4F5BC}"/>
                    </a:ext>
                  </a:extLst>
                </p:cNvPr>
                <p:cNvSpPr/>
                <p:nvPr/>
              </p:nvSpPr>
              <p:spPr>
                <a:xfrm>
                  <a:off x="6555416" y="4900731"/>
                  <a:ext cx="720000" cy="158358"/>
                </a:xfrm>
                <a:prstGeom prst="round2SameRect">
                  <a:avLst/>
                </a:prstGeom>
                <a:solidFill>
                  <a:srgbClr val="CCECFF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non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ja-JP" altLang="en-US" sz="900" spc="36" dirty="0">
                      <a:ln w="11430"/>
                      <a:solidFill>
                        <a:sysClr val="windowText" lastClr="000000"/>
                      </a:solidFill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川崎町</a:t>
                  </a:r>
                </a:p>
              </p:txBody>
            </p:sp>
            <p:sp>
              <p:nvSpPr>
                <p:cNvPr id="250" name="四角形: 上の 2 つの角を丸める 249">
                  <a:extLst>
                    <a:ext uri="{FF2B5EF4-FFF2-40B4-BE49-F238E27FC236}">
                      <a16:creationId xmlns:a16="http://schemas.microsoft.com/office/drawing/2014/main" id="{ECA25464-3B29-4C99-AB43-D331212CC9A3}"/>
                    </a:ext>
                  </a:extLst>
                </p:cNvPr>
                <p:cNvSpPr/>
                <p:nvPr/>
              </p:nvSpPr>
              <p:spPr>
                <a:xfrm>
                  <a:off x="6555416" y="5057545"/>
                  <a:ext cx="720000" cy="221701"/>
                </a:xfrm>
                <a:prstGeom prst="round2SameRect">
                  <a:avLst>
                    <a:gd name="adj1" fmla="val 0"/>
                    <a:gd name="adj2" fmla="val 30131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kumimoji="1" lang="en-US" altLang="ja-JP" sz="1200" dirty="0">
                      <a:solidFill>
                        <a:schemeClr val="tx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000</a:t>
                  </a:r>
                  <a:endParaRPr kumimoji="1" lang="ja-JP" altLang="en-US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</p:grpSp>
        <p:grpSp>
          <p:nvGrpSpPr>
            <p:cNvPr id="15691" name="Group 331"/>
            <p:cNvGrpSpPr>
              <a:grpSpLocks/>
            </p:cNvGrpSpPr>
            <p:nvPr/>
          </p:nvGrpSpPr>
          <p:grpSpPr bwMode="auto">
            <a:xfrm>
              <a:off x="1018268" y="4329438"/>
              <a:ext cx="2731634" cy="1767795"/>
              <a:chOff x="898" y="3834"/>
              <a:chExt cx="2409" cy="1559"/>
            </a:xfrm>
          </p:grpSpPr>
          <p:sp>
            <p:nvSpPr>
              <p:cNvPr id="15631" name="Freeform 271"/>
              <p:cNvSpPr>
                <a:spLocks/>
              </p:cNvSpPr>
              <p:nvPr/>
            </p:nvSpPr>
            <p:spPr bwMode="auto">
              <a:xfrm>
                <a:off x="1295" y="3834"/>
                <a:ext cx="1474" cy="1162"/>
              </a:xfrm>
              <a:custGeom>
                <a:avLst/>
                <a:gdLst>
                  <a:gd name="T0" fmla="*/ 226 w 1474"/>
                  <a:gd name="T1" fmla="*/ 0 h 1162"/>
                  <a:gd name="T2" fmla="*/ 255 w 1474"/>
                  <a:gd name="T3" fmla="*/ 85 h 1162"/>
                  <a:gd name="T4" fmla="*/ 397 w 1474"/>
                  <a:gd name="T5" fmla="*/ 141 h 1162"/>
                  <a:gd name="T6" fmla="*/ 482 w 1474"/>
                  <a:gd name="T7" fmla="*/ 141 h 1162"/>
                  <a:gd name="T8" fmla="*/ 510 w 1474"/>
                  <a:gd name="T9" fmla="*/ 198 h 1162"/>
                  <a:gd name="T10" fmla="*/ 538 w 1474"/>
                  <a:gd name="T11" fmla="*/ 198 h 1162"/>
                  <a:gd name="T12" fmla="*/ 538 w 1474"/>
                  <a:gd name="T13" fmla="*/ 255 h 1162"/>
                  <a:gd name="T14" fmla="*/ 623 w 1474"/>
                  <a:gd name="T15" fmla="*/ 396 h 1162"/>
                  <a:gd name="T16" fmla="*/ 623 w 1474"/>
                  <a:gd name="T17" fmla="*/ 510 h 1162"/>
                  <a:gd name="T18" fmla="*/ 708 w 1474"/>
                  <a:gd name="T19" fmla="*/ 510 h 1162"/>
                  <a:gd name="T20" fmla="*/ 765 w 1474"/>
                  <a:gd name="T21" fmla="*/ 652 h 1162"/>
                  <a:gd name="T22" fmla="*/ 907 w 1474"/>
                  <a:gd name="T23" fmla="*/ 793 h 1162"/>
                  <a:gd name="T24" fmla="*/ 1247 w 1474"/>
                  <a:gd name="T25" fmla="*/ 822 h 1162"/>
                  <a:gd name="T26" fmla="*/ 1332 w 1474"/>
                  <a:gd name="T27" fmla="*/ 793 h 1162"/>
                  <a:gd name="T28" fmla="*/ 1474 w 1474"/>
                  <a:gd name="T29" fmla="*/ 822 h 1162"/>
                  <a:gd name="T30" fmla="*/ 1389 w 1474"/>
                  <a:gd name="T31" fmla="*/ 963 h 1162"/>
                  <a:gd name="T32" fmla="*/ 1446 w 1474"/>
                  <a:gd name="T33" fmla="*/ 1020 h 1162"/>
                  <a:gd name="T34" fmla="*/ 1389 w 1474"/>
                  <a:gd name="T35" fmla="*/ 1048 h 1162"/>
                  <a:gd name="T36" fmla="*/ 1304 w 1474"/>
                  <a:gd name="T37" fmla="*/ 1162 h 1162"/>
                  <a:gd name="T38" fmla="*/ 1020 w 1474"/>
                  <a:gd name="T39" fmla="*/ 1134 h 1162"/>
                  <a:gd name="T40" fmla="*/ 822 w 1474"/>
                  <a:gd name="T41" fmla="*/ 1162 h 1162"/>
                  <a:gd name="T42" fmla="*/ 652 w 1474"/>
                  <a:gd name="T43" fmla="*/ 992 h 1162"/>
                  <a:gd name="T44" fmla="*/ 538 w 1474"/>
                  <a:gd name="T45" fmla="*/ 963 h 1162"/>
                  <a:gd name="T46" fmla="*/ 425 w 1474"/>
                  <a:gd name="T47" fmla="*/ 822 h 1162"/>
                  <a:gd name="T48" fmla="*/ 226 w 1474"/>
                  <a:gd name="T49" fmla="*/ 737 h 1162"/>
                  <a:gd name="T50" fmla="*/ 170 w 1474"/>
                  <a:gd name="T51" fmla="*/ 595 h 1162"/>
                  <a:gd name="T52" fmla="*/ 56 w 1474"/>
                  <a:gd name="T53" fmla="*/ 510 h 1162"/>
                  <a:gd name="T54" fmla="*/ 0 w 1474"/>
                  <a:gd name="T55" fmla="*/ 396 h 1162"/>
                  <a:gd name="T56" fmla="*/ 56 w 1474"/>
                  <a:gd name="T57" fmla="*/ 368 h 1162"/>
                  <a:gd name="T58" fmla="*/ 28 w 1474"/>
                  <a:gd name="T59" fmla="*/ 255 h 1162"/>
                  <a:gd name="T60" fmla="*/ 56 w 1474"/>
                  <a:gd name="T61" fmla="*/ 113 h 1162"/>
                  <a:gd name="T62" fmla="*/ 198 w 1474"/>
                  <a:gd name="T63" fmla="*/ 85 h 1162"/>
                  <a:gd name="T64" fmla="*/ 226 w 1474"/>
                  <a:gd name="T65" fmla="*/ 28 h 1162"/>
                  <a:gd name="T66" fmla="*/ 226 w 1474"/>
                  <a:gd name="T67" fmla="*/ 0 h 1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474" h="1162">
                    <a:moveTo>
                      <a:pt x="226" y="0"/>
                    </a:moveTo>
                    <a:lnTo>
                      <a:pt x="255" y="85"/>
                    </a:lnTo>
                    <a:lnTo>
                      <a:pt x="397" y="141"/>
                    </a:lnTo>
                    <a:lnTo>
                      <a:pt x="482" y="141"/>
                    </a:lnTo>
                    <a:lnTo>
                      <a:pt x="510" y="198"/>
                    </a:lnTo>
                    <a:lnTo>
                      <a:pt x="538" y="198"/>
                    </a:lnTo>
                    <a:lnTo>
                      <a:pt x="538" y="255"/>
                    </a:lnTo>
                    <a:lnTo>
                      <a:pt x="623" y="396"/>
                    </a:lnTo>
                    <a:lnTo>
                      <a:pt x="623" y="510"/>
                    </a:lnTo>
                    <a:lnTo>
                      <a:pt x="708" y="510"/>
                    </a:lnTo>
                    <a:lnTo>
                      <a:pt x="765" y="652"/>
                    </a:lnTo>
                    <a:lnTo>
                      <a:pt x="907" y="793"/>
                    </a:lnTo>
                    <a:lnTo>
                      <a:pt x="1247" y="822"/>
                    </a:lnTo>
                    <a:lnTo>
                      <a:pt x="1332" y="793"/>
                    </a:lnTo>
                    <a:lnTo>
                      <a:pt x="1474" y="822"/>
                    </a:lnTo>
                    <a:lnTo>
                      <a:pt x="1389" y="963"/>
                    </a:lnTo>
                    <a:lnTo>
                      <a:pt x="1446" y="1020"/>
                    </a:lnTo>
                    <a:lnTo>
                      <a:pt x="1389" y="1048"/>
                    </a:lnTo>
                    <a:lnTo>
                      <a:pt x="1304" y="1162"/>
                    </a:lnTo>
                    <a:lnTo>
                      <a:pt x="1020" y="1134"/>
                    </a:lnTo>
                    <a:lnTo>
                      <a:pt x="822" y="1162"/>
                    </a:lnTo>
                    <a:lnTo>
                      <a:pt x="652" y="992"/>
                    </a:lnTo>
                    <a:lnTo>
                      <a:pt x="538" y="963"/>
                    </a:lnTo>
                    <a:lnTo>
                      <a:pt x="425" y="822"/>
                    </a:lnTo>
                    <a:lnTo>
                      <a:pt x="226" y="737"/>
                    </a:lnTo>
                    <a:lnTo>
                      <a:pt x="170" y="595"/>
                    </a:lnTo>
                    <a:lnTo>
                      <a:pt x="56" y="510"/>
                    </a:lnTo>
                    <a:lnTo>
                      <a:pt x="0" y="396"/>
                    </a:lnTo>
                    <a:lnTo>
                      <a:pt x="56" y="368"/>
                    </a:lnTo>
                    <a:lnTo>
                      <a:pt x="28" y="255"/>
                    </a:lnTo>
                    <a:lnTo>
                      <a:pt x="56" y="113"/>
                    </a:lnTo>
                    <a:lnTo>
                      <a:pt x="198" y="85"/>
                    </a:lnTo>
                    <a:lnTo>
                      <a:pt x="226" y="28"/>
                    </a:lnTo>
                    <a:lnTo>
                      <a:pt x="226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42" name="Freeform 282"/>
              <p:cNvSpPr>
                <a:spLocks/>
              </p:cNvSpPr>
              <p:nvPr/>
            </p:nvSpPr>
            <p:spPr bwMode="auto">
              <a:xfrm>
                <a:off x="1833" y="3975"/>
                <a:ext cx="964" cy="681"/>
              </a:xfrm>
              <a:custGeom>
                <a:avLst/>
                <a:gdLst>
                  <a:gd name="T0" fmla="*/ 964 w 964"/>
                  <a:gd name="T1" fmla="*/ 539 h 681"/>
                  <a:gd name="T2" fmla="*/ 964 w 964"/>
                  <a:gd name="T3" fmla="*/ 596 h 681"/>
                  <a:gd name="T4" fmla="*/ 936 w 964"/>
                  <a:gd name="T5" fmla="*/ 681 h 681"/>
                  <a:gd name="T6" fmla="*/ 794 w 964"/>
                  <a:gd name="T7" fmla="*/ 652 h 681"/>
                  <a:gd name="T8" fmla="*/ 709 w 964"/>
                  <a:gd name="T9" fmla="*/ 681 h 681"/>
                  <a:gd name="T10" fmla="*/ 369 w 964"/>
                  <a:gd name="T11" fmla="*/ 652 h 681"/>
                  <a:gd name="T12" fmla="*/ 227 w 964"/>
                  <a:gd name="T13" fmla="*/ 511 h 681"/>
                  <a:gd name="T14" fmla="*/ 170 w 964"/>
                  <a:gd name="T15" fmla="*/ 369 h 681"/>
                  <a:gd name="T16" fmla="*/ 85 w 964"/>
                  <a:gd name="T17" fmla="*/ 369 h 681"/>
                  <a:gd name="T18" fmla="*/ 85 w 964"/>
                  <a:gd name="T19" fmla="*/ 255 h 681"/>
                  <a:gd name="T20" fmla="*/ 0 w 964"/>
                  <a:gd name="T21" fmla="*/ 114 h 681"/>
                  <a:gd name="T22" fmla="*/ 57 w 964"/>
                  <a:gd name="T23" fmla="*/ 85 h 681"/>
                  <a:gd name="T24" fmla="*/ 85 w 964"/>
                  <a:gd name="T25" fmla="*/ 0 h 681"/>
                  <a:gd name="T26" fmla="*/ 142 w 964"/>
                  <a:gd name="T27" fmla="*/ 0 h 681"/>
                  <a:gd name="T28" fmla="*/ 199 w 964"/>
                  <a:gd name="T29" fmla="*/ 114 h 681"/>
                  <a:gd name="T30" fmla="*/ 482 w 964"/>
                  <a:gd name="T31" fmla="*/ 227 h 681"/>
                  <a:gd name="T32" fmla="*/ 482 w 964"/>
                  <a:gd name="T33" fmla="*/ 284 h 681"/>
                  <a:gd name="T34" fmla="*/ 539 w 964"/>
                  <a:gd name="T35" fmla="*/ 284 h 681"/>
                  <a:gd name="T36" fmla="*/ 567 w 964"/>
                  <a:gd name="T37" fmla="*/ 340 h 681"/>
                  <a:gd name="T38" fmla="*/ 539 w 964"/>
                  <a:gd name="T39" fmla="*/ 369 h 681"/>
                  <a:gd name="T40" fmla="*/ 596 w 964"/>
                  <a:gd name="T41" fmla="*/ 397 h 681"/>
                  <a:gd name="T42" fmla="*/ 596 w 964"/>
                  <a:gd name="T43" fmla="*/ 482 h 681"/>
                  <a:gd name="T44" fmla="*/ 652 w 964"/>
                  <a:gd name="T45" fmla="*/ 397 h 681"/>
                  <a:gd name="T46" fmla="*/ 709 w 964"/>
                  <a:gd name="T47" fmla="*/ 397 h 681"/>
                  <a:gd name="T48" fmla="*/ 794 w 964"/>
                  <a:gd name="T49" fmla="*/ 426 h 681"/>
                  <a:gd name="T50" fmla="*/ 794 w 964"/>
                  <a:gd name="T51" fmla="*/ 482 h 681"/>
                  <a:gd name="T52" fmla="*/ 851 w 964"/>
                  <a:gd name="T53" fmla="*/ 482 h 681"/>
                  <a:gd name="T54" fmla="*/ 879 w 964"/>
                  <a:gd name="T55" fmla="*/ 539 h 681"/>
                  <a:gd name="T56" fmla="*/ 936 w 964"/>
                  <a:gd name="T57" fmla="*/ 511 h 681"/>
                  <a:gd name="T58" fmla="*/ 964 w 964"/>
                  <a:gd name="T59" fmla="*/ 539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64" h="681">
                    <a:moveTo>
                      <a:pt x="964" y="539"/>
                    </a:moveTo>
                    <a:lnTo>
                      <a:pt x="964" y="596"/>
                    </a:lnTo>
                    <a:lnTo>
                      <a:pt x="936" y="681"/>
                    </a:lnTo>
                    <a:lnTo>
                      <a:pt x="794" y="652"/>
                    </a:lnTo>
                    <a:lnTo>
                      <a:pt x="709" y="681"/>
                    </a:lnTo>
                    <a:lnTo>
                      <a:pt x="369" y="652"/>
                    </a:lnTo>
                    <a:lnTo>
                      <a:pt x="227" y="511"/>
                    </a:lnTo>
                    <a:lnTo>
                      <a:pt x="170" y="369"/>
                    </a:lnTo>
                    <a:lnTo>
                      <a:pt x="85" y="369"/>
                    </a:lnTo>
                    <a:lnTo>
                      <a:pt x="85" y="255"/>
                    </a:lnTo>
                    <a:lnTo>
                      <a:pt x="0" y="114"/>
                    </a:lnTo>
                    <a:lnTo>
                      <a:pt x="57" y="85"/>
                    </a:lnTo>
                    <a:lnTo>
                      <a:pt x="85" y="0"/>
                    </a:lnTo>
                    <a:lnTo>
                      <a:pt x="142" y="0"/>
                    </a:lnTo>
                    <a:lnTo>
                      <a:pt x="199" y="114"/>
                    </a:lnTo>
                    <a:lnTo>
                      <a:pt x="482" y="227"/>
                    </a:lnTo>
                    <a:lnTo>
                      <a:pt x="482" y="284"/>
                    </a:lnTo>
                    <a:lnTo>
                      <a:pt x="539" y="284"/>
                    </a:lnTo>
                    <a:lnTo>
                      <a:pt x="567" y="340"/>
                    </a:lnTo>
                    <a:lnTo>
                      <a:pt x="539" y="369"/>
                    </a:lnTo>
                    <a:lnTo>
                      <a:pt x="596" y="397"/>
                    </a:lnTo>
                    <a:lnTo>
                      <a:pt x="596" y="482"/>
                    </a:lnTo>
                    <a:lnTo>
                      <a:pt x="652" y="397"/>
                    </a:lnTo>
                    <a:lnTo>
                      <a:pt x="709" y="397"/>
                    </a:lnTo>
                    <a:lnTo>
                      <a:pt x="794" y="426"/>
                    </a:lnTo>
                    <a:lnTo>
                      <a:pt x="794" y="482"/>
                    </a:lnTo>
                    <a:lnTo>
                      <a:pt x="851" y="482"/>
                    </a:lnTo>
                    <a:lnTo>
                      <a:pt x="879" y="539"/>
                    </a:lnTo>
                    <a:lnTo>
                      <a:pt x="936" y="511"/>
                    </a:lnTo>
                    <a:lnTo>
                      <a:pt x="964" y="53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43" name="Freeform 283"/>
              <p:cNvSpPr>
                <a:spLocks/>
              </p:cNvSpPr>
              <p:nvPr/>
            </p:nvSpPr>
            <p:spPr bwMode="auto">
              <a:xfrm>
                <a:off x="2599" y="4854"/>
                <a:ext cx="482" cy="510"/>
              </a:xfrm>
              <a:custGeom>
                <a:avLst/>
                <a:gdLst>
                  <a:gd name="T0" fmla="*/ 142 w 482"/>
                  <a:gd name="T1" fmla="*/ 0 h 510"/>
                  <a:gd name="T2" fmla="*/ 85 w 482"/>
                  <a:gd name="T3" fmla="*/ 28 h 510"/>
                  <a:gd name="T4" fmla="*/ 0 w 482"/>
                  <a:gd name="T5" fmla="*/ 142 h 510"/>
                  <a:gd name="T6" fmla="*/ 85 w 482"/>
                  <a:gd name="T7" fmla="*/ 199 h 510"/>
                  <a:gd name="T8" fmla="*/ 142 w 482"/>
                  <a:gd name="T9" fmla="*/ 340 h 510"/>
                  <a:gd name="T10" fmla="*/ 227 w 482"/>
                  <a:gd name="T11" fmla="*/ 369 h 510"/>
                  <a:gd name="T12" fmla="*/ 255 w 482"/>
                  <a:gd name="T13" fmla="*/ 369 h 510"/>
                  <a:gd name="T14" fmla="*/ 283 w 482"/>
                  <a:gd name="T15" fmla="*/ 454 h 510"/>
                  <a:gd name="T16" fmla="*/ 368 w 482"/>
                  <a:gd name="T17" fmla="*/ 510 h 510"/>
                  <a:gd name="T18" fmla="*/ 397 w 482"/>
                  <a:gd name="T19" fmla="*/ 340 h 510"/>
                  <a:gd name="T20" fmla="*/ 482 w 482"/>
                  <a:gd name="T21" fmla="*/ 255 h 510"/>
                  <a:gd name="T22" fmla="*/ 397 w 482"/>
                  <a:gd name="T23" fmla="*/ 199 h 510"/>
                  <a:gd name="T24" fmla="*/ 397 w 482"/>
                  <a:gd name="T25" fmla="*/ 142 h 510"/>
                  <a:gd name="T26" fmla="*/ 340 w 482"/>
                  <a:gd name="T27" fmla="*/ 85 h 510"/>
                  <a:gd name="T28" fmla="*/ 283 w 482"/>
                  <a:gd name="T29" fmla="*/ 0 h 510"/>
                  <a:gd name="T30" fmla="*/ 142 w 482"/>
                  <a:gd name="T31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2" h="510">
                    <a:moveTo>
                      <a:pt x="142" y="0"/>
                    </a:moveTo>
                    <a:lnTo>
                      <a:pt x="85" y="28"/>
                    </a:lnTo>
                    <a:lnTo>
                      <a:pt x="0" y="142"/>
                    </a:lnTo>
                    <a:lnTo>
                      <a:pt x="85" y="199"/>
                    </a:lnTo>
                    <a:lnTo>
                      <a:pt x="142" y="340"/>
                    </a:lnTo>
                    <a:lnTo>
                      <a:pt x="227" y="369"/>
                    </a:lnTo>
                    <a:lnTo>
                      <a:pt x="255" y="369"/>
                    </a:lnTo>
                    <a:lnTo>
                      <a:pt x="283" y="454"/>
                    </a:lnTo>
                    <a:lnTo>
                      <a:pt x="368" y="510"/>
                    </a:lnTo>
                    <a:lnTo>
                      <a:pt x="397" y="340"/>
                    </a:lnTo>
                    <a:lnTo>
                      <a:pt x="482" y="255"/>
                    </a:lnTo>
                    <a:lnTo>
                      <a:pt x="397" y="199"/>
                    </a:lnTo>
                    <a:lnTo>
                      <a:pt x="397" y="142"/>
                    </a:lnTo>
                    <a:lnTo>
                      <a:pt x="340" y="85"/>
                    </a:lnTo>
                    <a:lnTo>
                      <a:pt x="283" y="0"/>
                    </a:lnTo>
                    <a:lnTo>
                      <a:pt x="142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44" name="Freeform 284"/>
              <p:cNvSpPr>
                <a:spLocks/>
              </p:cNvSpPr>
              <p:nvPr/>
            </p:nvSpPr>
            <p:spPr bwMode="auto">
              <a:xfrm>
                <a:off x="2684" y="4429"/>
                <a:ext cx="623" cy="680"/>
              </a:xfrm>
              <a:custGeom>
                <a:avLst/>
                <a:gdLst>
                  <a:gd name="T0" fmla="*/ 397 w 623"/>
                  <a:gd name="T1" fmla="*/ 680 h 680"/>
                  <a:gd name="T2" fmla="*/ 312 w 623"/>
                  <a:gd name="T3" fmla="*/ 624 h 680"/>
                  <a:gd name="T4" fmla="*/ 312 w 623"/>
                  <a:gd name="T5" fmla="*/ 567 h 680"/>
                  <a:gd name="T6" fmla="*/ 255 w 623"/>
                  <a:gd name="T7" fmla="*/ 510 h 680"/>
                  <a:gd name="T8" fmla="*/ 198 w 623"/>
                  <a:gd name="T9" fmla="*/ 425 h 680"/>
                  <a:gd name="T10" fmla="*/ 57 w 623"/>
                  <a:gd name="T11" fmla="*/ 425 h 680"/>
                  <a:gd name="T12" fmla="*/ 0 w 623"/>
                  <a:gd name="T13" fmla="*/ 368 h 680"/>
                  <a:gd name="T14" fmla="*/ 85 w 623"/>
                  <a:gd name="T15" fmla="*/ 227 h 680"/>
                  <a:gd name="T16" fmla="*/ 113 w 623"/>
                  <a:gd name="T17" fmla="*/ 142 h 680"/>
                  <a:gd name="T18" fmla="*/ 113 w 623"/>
                  <a:gd name="T19" fmla="*/ 85 h 680"/>
                  <a:gd name="T20" fmla="*/ 113 w 623"/>
                  <a:gd name="T21" fmla="*/ 28 h 680"/>
                  <a:gd name="T22" fmla="*/ 170 w 623"/>
                  <a:gd name="T23" fmla="*/ 0 h 680"/>
                  <a:gd name="T24" fmla="*/ 170 w 623"/>
                  <a:gd name="T25" fmla="*/ 170 h 680"/>
                  <a:gd name="T26" fmla="*/ 227 w 623"/>
                  <a:gd name="T27" fmla="*/ 227 h 680"/>
                  <a:gd name="T28" fmla="*/ 255 w 623"/>
                  <a:gd name="T29" fmla="*/ 198 h 680"/>
                  <a:gd name="T30" fmla="*/ 283 w 623"/>
                  <a:gd name="T31" fmla="*/ 227 h 680"/>
                  <a:gd name="T32" fmla="*/ 255 w 623"/>
                  <a:gd name="T33" fmla="*/ 283 h 680"/>
                  <a:gd name="T34" fmla="*/ 255 w 623"/>
                  <a:gd name="T35" fmla="*/ 340 h 680"/>
                  <a:gd name="T36" fmla="*/ 425 w 623"/>
                  <a:gd name="T37" fmla="*/ 340 h 680"/>
                  <a:gd name="T38" fmla="*/ 482 w 623"/>
                  <a:gd name="T39" fmla="*/ 368 h 680"/>
                  <a:gd name="T40" fmla="*/ 567 w 623"/>
                  <a:gd name="T41" fmla="*/ 340 h 680"/>
                  <a:gd name="T42" fmla="*/ 623 w 623"/>
                  <a:gd name="T43" fmla="*/ 397 h 680"/>
                  <a:gd name="T44" fmla="*/ 425 w 623"/>
                  <a:gd name="T45" fmla="*/ 397 h 680"/>
                  <a:gd name="T46" fmla="*/ 397 w 623"/>
                  <a:gd name="T47" fmla="*/ 425 h 680"/>
                  <a:gd name="T48" fmla="*/ 567 w 623"/>
                  <a:gd name="T49" fmla="*/ 425 h 680"/>
                  <a:gd name="T50" fmla="*/ 397 w 623"/>
                  <a:gd name="T51" fmla="*/ 68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23" h="680">
                    <a:moveTo>
                      <a:pt x="397" y="680"/>
                    </a:moveTo>
                    <a:lnTo>
                      <a:pt x="312" y="624"/>
                    </a:lnTo>
                    <a:lnTo>
                      <a:pt x="312" y="567"/>
                    </a:lnTo>
                    <a:lnTo>
                      <a:pt x="255" y="510"/>
                    </a:lnTo>
                    <a:lnTo>
                      <a:pt x="198" y="425"/>
                    </a:lnTo>
                    <a:lnTo>
                      <a:pt x="57" y="425"/>
                    </a:lnTo>
                    <a:lnTo>
                      <a:pt x="0" y="368"/>
                    </a:lnTo>
                    <a:lnTo>
                      <a:pt x="85" y="227"/>
                    </a:lnTo>
                    <a:lnTo>
                      <a:pt x="113" y="142"/>
                    </a:lnTo>
                    <a:lnTo>
                      <a:pt x="113" y="85"/>
                    </a:lnTo>
                    <a:lnTo>
                      <a:pt x="113" y="28"/>
                    </a:lnTo>
                    <a:lnTo>
                      <a:pt x="170" y="0"/>
                    </a:lnTo>
                    <a:lnTo>
                      <a:pt x="170" y="170"/>
                    </a:lnTo>
                    <a:lnTo>
                      <a:pt x="227" y="227"/>
                    </a:lnTo>
                    <a:lnTo>
                      <a:pt x="255" y="198"/>
                    </a:lnTo>
                    <a:lnTo>
                      <a:pt x="283" y="227"/>
                    </a:lnTo>
                    <a:lnTo>
                      <a:pt x="255" y="283"/>
                    </a:lnTo>
                    <a:lnTo>
                      <a:pt x="255" y="340"/>
                    </a:lnTo>
                    <a:lnTo>
                      <a:pt x="425" y="340"/>
                    </a:lnTo>
                    <a:lnTo>
                      <a:pt x="482" y="368"/>
                    </a:lnTo>
                    <a:lnTo>
                      <a:pt x="567" y="340"/>
                    </a:lnTo>
                    <a:lnTo>
                      <a:pt x="623" y="397"/>
                    </a:lnTo>
                    <a:lnTo>
                      <a:pt x="425" y="397"/>
                    </a:lnTo>
                    <a:lnTo>
                      <a:pt x="397" y="425"/>
                    </a:lnTo>
                    <a:lnTo>
                      <a:pt x="567" y="425"/>
                    </a:lnTo>
                    <a:lnTo>
                      <a:pt x="397" y="68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72" name="Freeform 312"/>
              <p:cNvSpPr>
                <a:spLocks/>
              </p:cNvSpPr>
              <p:nvPr/>
            </p:nvSpPr>
            <p:spPr bwMode="auto">
              <a:xfrm>
                <a:off x="898" y="4230"/>
                <a:ext cx="1956" cy="1163"/>
              </a:xfrm>
              <a:custGeom>
                <a:avLst/>
                <a:gdLst>
                  <a:gd name="T0" fmla="*/ 397 w 1956"/>
                  <a:gd name="T1" fmla="*/ 0 h 1163"/>
                  <a:gd name="T2" fmla="*/ 453 w 1956"/>
                  <a:gd name="T3" fmla="*/ 114 h 1163"/>
                  <a:gd name="T4" fmla="*/ 567 w 1956"/>
                  <a:gd name="T5" fmla="*/ 199 h 1163"/>
                  <a:gd name="T6" fmla="*/ 623 w 1956"/>
                  <a:gd name="T7" fmla="*/ 341 h 1163"/>
                  <a:gd name="T8" fmla="*/ 822 w 1956"/>
                  <a:gd name="T9" fmla="*/ 426 h 1163"/>
                  <a:gd name="T10" fmla="*/ 935 w 1956"/>
                  <a:gd name="T11" fmla="*/ 567 h 1163"/>
                  <a:gd name="T12" fmla="*/ 1049 w 1956"/>
                  <a:gd name="T13" fmla="*/ 596 h 1163"/>
                  <a:gd name="T14" fmla="*/ 1219 w 1956"/>
                  <a:gd name="T15" fmla="*/ 766 h 1163"/>
                  <a:gd name="T16" fmla="*/ 1417 w 1956"/>
                  <a:gd name="T17" fmla="*/ 738 h 1163"/>
                  <a:gd name="T18" fmla="*/ 1701 w 1956"/>
                  <a:gd name="T19" fmla="*/ 766 h 1163"/>
                  <a:gd name="T20" fmla="*/ 1786 w 1956"/>
                  <a:gd name="T21" fmla="*/ 823 h 1163"/>
                  <a:gd name="T22" fmla="*/ 1843 w 1956"/>
                  <a:gd name="T23" fmla="*/ 964 h 1163"/>
                  <a:gd name="T24" fmla="*/ 1956 w 1956"/>
                  <a:gd name="T25" fmla="*/ 993 h 1163"/>
                  <a:gd name="T26" fmla="*/ 1899 w 1956"/>
                  <a:gd name="T27" fmla="*/ 1049 h 1163"/>
                  <a:gd name="T28" fmla="*/ 1672 w 1956"/>
                  <a:gd name="T29" fmla="*/ 1049 h 1163"/>
                  <a:gd name="T30" fmla="*/ 1616 w 1956"/>
                  <a:gd name="T31" fmla="*/ 1021 h 1163"/>
                  <a:gd name="T32" fmla="*/ 1644 w 1956"/>
                  <a:gd name="T33" fmla="*/ 993 h 1163"/>
                  <a:gd name="T34" fmla="*/ 1446 w 1956"/>
                  <a:gd name="T35" fmla="*/ 879 h 1163"/>
                  <a:gd name="T36" fmla="*/ 1417 w 1956"/>
                  <a:gd name="T37" fmla="*/ 936 h 1163"/>
                  <a:gd name="T38" fmla="*/ 1332 w 1956"/>
                  <a:gd name="T39" fmla="*/ 879 h 1163"/>
                  <a:gd name="T40" fmla="*/ 1304 w 1956"/>
                  <a:gd name="T41" fmla="*/ 936 h 1163"/>
                  <a:gd name="T42" fmla="*/ 1361 w 1956"/>
                  <a:gd name="T43" fmla="*/ 1021 h 1163"/>
                  <a:gd name="T44" fmla="*/ 1417 w 1956"/>
                  <a:gd name="T45" fmla="*/ 1049 h 1163"/>
                  <a:gd name="T46" fmla="*/ 1446 w 1956"/>
                  <a:gd name="T47" fmla="*/ 1078 h 1163"/>
                  <a:gd name="T48" fmla="*/ 1389 w 1956"/>
                  <a:gd name="T49" fmla="*/ 1078 h 1163"/>
                  <a:gd name="T50" fmla="*/ 1332 w 1956"/>
                  <a:gd name="T51" fmla="*/ 1163 h 1163"/>
                  <a:gd name="T52" fmla="*/ 1304 w 1956"/>
                  <a:gd name="T53" fmla="*/ 1106 h 1163"/>
                  <a:gd name="T54" fmla="*/ 1162 w 1956"/>
                  <a:gd name="T55" fmla="*/ 1106 h 1163"/>
                  <a:gd name="T56" fmla="*/ 1105 w 1956"/>
                  <a:gd name="T57" fmla="*/ 936 h 1163"/>
                  <a:gd name="T58" fmla="*/ 907 w 1956"/>
                  <a:gd name="T59" fmla="*/ 851 h 1163"/>
                  <a:gd name="T60" fmla="*/ 850 w 1956"/>
                  <a:gd name="T61" fmla="*/ 794 h 1163"/>
                  <a:gd name="T62" fmla="*/ 765 w 1956"/>
                  <a:gd name="T63" fmla="*/ 794 h 1163"/>
                  <a:gd name="T64" fmla="*/ 765 w 1956"/>
                  <a:gd name="T65" fmla="*/ 738 h 1163"/>
                  <a:gd name="T66" fmla="*/ 623 w 1956"/>
                  <a:gd name="T67" fmla="*/ 681 h 1163"/>
                  <a:gd name="T68" fmla="*/ 567 w 1956"/>
                  <a:gd name="T69" fmla="*/ 624 h 1163"/>
                  <a:gd name="T70" fmla="*/ 368 w 1956"/>
                  <a:gd name="T71" fmla="*/ 624 h 1163"/>
                  <a:gd name="T72" fmla="*/ 227 w 1956"/>
                  <a:gd name="T73" fmla="*/ 681 h 1163"/>
                  <a:gd name="T74" fmla="*/ 56 w 1956"/>
                  <a:gd name="T75" fmla="*/ 681 h 1163"/>
                  <a:gd name="T76" fmla="*/ 0 w 1956"/>
                  <a:gd name="T77" fmla="*/ 738 h 1163"/>
                  <a:gd name="T78" fmla="*/ 0 w 1956"/>
                  <a:gd name="T79" fmla="*/ 624 h 1163"/>
                  <a:gd name="T80" fmla="*/ 113 w 1956"/>
                  <a:gd name="T81" fmla="*/ 567 h 1163"/>
                  <a:gd name="T82" fmla="*/ 85 w 1956"/>
                  <a:gd name="T83" fmla="*/ 454 h 1163"/>
                  <a:gd name="T84" fmla="*/ 142 w 1956"/>
                  <a:gd name="T85" fmla="*/ 397 h 1163"/>
                  <a:gd name="T86" fmla="*/ 227 w 1956"/>
                  <a:gd name="T87" fmla="*/ 397 h 1163"/>
                  <a:gd name="T88" fmla="*/ 255 w 1956"/>
                  <a:gd name="T89" fmla="*/ 312 h 1163"/>
                  <a:gd name="T90" fmla="*/ 198 w 1956"/>
                  <a:gd name="T91" fmla="*/ 171 h 1163"/>
                  <a:gd name="T92" fmla="*/ 397 w 1956"/>
                  <a:gd name="T93" fmla="*/ 0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956" h="1163">
                    <a:moveTo>
                      <a:pt x="397" y="0"/>
                    </a:moveTo>
                    <a:lnTo>
                      <a:pt x="453" y="114"/>
                    </a:lnTo>
                    <a:lnTo>
                      <a:pt x="567" y="199"/>
                    </a:lnTo>
                    <a:lnTo>
                      <a:pt x="623" y="341"/>
                    </a:lnTo>
                    <a:lnTo>
                      <a:pt x="822" y="426"/>
                    </a:lnTo>
                    <a:lnTo>
                      <a:pt x="935" y="567"/>
                    </a:lnTo>
                    <a:lnTo>
                      <a:pt x="1049" y="596"/>
                    </a:lnTo>
                    <a:lnTo>
                      <a:pt x="1219" y="766"/>
                    </a:lnTo>
                    <a:lnTo>
                      <a:pt x="1417" y="738"/>
                    </a:lnTo>
                    <a:lnTo>
                      <a:pt x="1701" y="766"/>
                    </a:lnTo>
                    <a:lnTo>
                      <a:pt x="1786" y="823"/>
                    </a:lnTo>
                    <a:lnTo>
                      <a:pt x="1843" y="964"/>
                    </a:lnTo>
                    <a:lnTo>
                      <a:pt x="1956" y="993"/>
                    </a:lnTo>
                    <a:lnTo>
                      <a:pt x="1899" y="1049"/>
                    </a:lnTo>
                    <a:lnTo>
                      <a:pt x="1672" y="1049"/>
                    </a:lnTo>
                    <a:lnTo>
                      <a:pt x="1616" y="1021"/>
                    </a:lnTo>
                    <a:lnTo>
                      <a:pt x="1644" y="993"/>
                    </a:lnTo>
                    <a:lnTo>
                      <a:pt x="1446" y="879"/>
                    </a:lnTo>
                    <a:lnTo>
                      <a:pt x="1417" y="936"/>
                    </a:lnTo>
                    <a:lnTo>
                      <a:pt x="1332" y="879"/>
                    </a:lnTo>
                    <a:lnTo>
                      <a:pt x="1304" y="936"/>
                    </a:lnTo>
                    <a:lnTo>
                      <a:pt x="1361" y="1021"/>
                    </a:lnTo>
                    <a:lnTo>
                      <a:pt x="1417" y="1049"/>
                    </a:lnTo>
                    <a:lnTo>
                      <a:pt x="1446" y="1078"/>
                    </a:lnTo>
                    <a:lnTo>
                      <a:pt x="1389" y="1078"/>
                    </a:lnTo>
                    <a:lnTo>
                      <a:pt x="1332" y="1163"/>
                    </a:lnTo>
                    <a:lnTo>
                      <a:pt x="1304" y="1106"/>
                    </a:lnTo>
                    <a:lnTo>
                      <a:pt x="1162" y="1106"/>
                    </a:lnTo>
                    <a:lnTo>
                      <a:pt x="1105" y="936"/>
                    </a:lnTo>
                    <a:lnTo>
                      <a:pt x="907" y="851"/>
                    </a:lnTo>
                    <a:lnTo>
                      <a:pt x="850" y="794"/>
                    </a:lnTo>
                    <a:lnTo>
                      <a:pt x="765" y="794"/>
                    </a:lnTo>
                    <a:lnTo>
                      <a:pt x="765" y="738"/>
                    </a:lnTo>
                    <a:lnTo>
                      <a:pt x="623" y="681"/>
                    </a:lnTo>
                    <a:lnTo>
                      <a:pt x="567" y="624"/>
                    </a:lnTo>
                    <a:lnTo>
                      <a:pt x="368" y="624"/>
                    </a:lnTo>
                    <a:lnTo>
                      <a:pt x="227" y="681"/>
                    </a:lnTo>
                    <a:lnTo>
                      <a:pt x="56" y="681"/>
                    </a:lnTo>
                    <a:lnTo>
                      <a:pt x="0" y="738"/>
                    </a:lnTo>
                    <a:lnTo>
                      <a:pt x="0" y="624"/>
                    </a:lnTo>
                    <a:lnTo>
                      <a:pt x="113" y="567"/>
                    </a:lnTo>
                    <a:lnTo>
                      <a:pt x="85" y="454"/>
                    </a:lnTo>
                    <a:lnTo>
                      <a:pt x="142" y="397"/>
                    </a:lnTo>
                    <a:lnTo>
                      <a:pt x="227" y="397"/>
                    </a:lnTo>
                    <a:lnTo>
                      <a:pt x="255" y="312"/>
                    </a:lnTo>
                    <a:lnTo>
                      <a:pt x="198" y="171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A78C1946-5AEC-42B7-9C2F-E6290FF8D03B}"/>
                </a:ext>
              </a:extLst>
            </p:cNvPr>
            <p:cNvGrpSpPr/>
            <p:nvPr/>
          </p:nvGrpSpPr>
          <p:grpSpPr>
            <a:xfrm>
              <a:off x="86179" y="5486045"/>
              <a:ext cx="3278187" cy="2990170"/>
              <a:chOff x="86179" y="5486045"/>
              <a:chExt cx="3278187" cy="2990170"/>
            </a:xfrm>
          </p:grpSpPr>
          <p:sp>
            <p:nvSpPr>
              <p:cNvPr id="15880" name="Freeform 520"/>
              <p:cNvSpPr>
                <a:spLocks/>
              </p:cNvSpPr>
              <p:nvPr/>
            </p:nvSpPr>
            <p:spPr bwMode="auto">
              <a:xfrm>
                <a:off x="2014992" y="6643786"/>
                <a:ext cx="352652" cy="320902"/>
              </a:xfrm>
              <a:custGeom>
                <a:avLst/>
                <a:gdLst>
                  <a:gd name="T0" fmla="*/ 311 w 311"/>
                  <a:gd name="T1" fmla="*/ 198 h 283"/>
                  <a:gd name="T2" fmla="*/ 198 w 311"/>
                  <a:gd name="T3" fmla="*/ 255 h 283"/>
                  <a:gd name="T4" fmla="*/ 170 w 311"/>
                  <a:gd name="T5" fmla="*/ 255 h 283"/>
                  <a:gd name="T6" fmla="*/ 113 w 311"/>
                  <a:gd name="T7" fmla="*/ 283 h 283"/>
                  <a:gd name="T8" fmla="*/ 85 w 311"/>
                  <a:gd name="T9" fmla="*/ 255 h 283"/>
                  <a:gd name="T10" fmla="*/ 113 w 311"/>
                  <a:gd name="T11" fmla="*/ 227 h 283"/>
                  <a:gd name="T12" fmla="*/ 56 w 311"/>
                  <a:gd name="T13" fmla="*/ 198 h 283"/>
                  <a:gd name="T14" fmla="*/ 56 w 311"/>
                  <a:gd name="T15" fmla="*/ 170 h 283"/>
                  <a:gd name="T16" fmla="*/ 0 w 311"/>
                  <a:gd name="T17" fmla="*/ 113 h 283"/>
                  <a:gd name="T18" fmla="*/ 0 w 311"/>
                  <a:gd name="T19" fmla="*/ 56 h 283"/>
                  <a:gd name="T20" fmla="*/ 28 w 311"/>
                  <a:gd name="T21" fmla="*/ 0 h 283"/>
                  <a:gd name="T22" fmla="*/ 170 w 311"/>
                  <a:gd name="T23" fmla="*/ 0 h 283"/>
                  <a:gd name="T24" fmla="*/ 198 w 311"/>
                  <a:gd name="T25" fmla="*/ 56 h 283"/>
                  <a:gd name="T26" fmla="*/ 311 w 311"/>
                  <a:gd name="T27" fmla="*/ 85 h 283"/>
                  <a:gd name="T28" fmla="*/ 283 w 311"/>
                  <a:gd name="T29" fmla="*/ 170 h 283"/>
                  <a:gd name="T30" fmla="*/ 311 w 311"/>
                  <a:gd name="T31" fmla="*/ 198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1" h="283">
                    <a:moveTo>
                      <a:pt x="311" y="198"/>
                    </a:moveTo>
                    <a:lnTo>
                      <a:pt x="198" y="255"/>
                    </a:lnTo>
                    <a:lnTo>
                      <a:pt x="170" y="255"/>
                    </a:lnTo>
                    <a:lnTo>
                      <a:pt x="113" y="283"/>
                    </a:lnTo>
                    <a:lnTo>
                      <a:pt x="85" y="255"/>
                    </a:lnTo>
                    <a:lnTo>
                      <a:pt x="113" y="227"/>
                    </a:lnTo>
                    <a:lnTo>
                      <a:pt x="56" y="198"/>
                    </a:lnTo>
                    <a:lnTo>
                      <a:pt x="56" y="170"/>
                    </a:lnTo>
                    <a:lnTo>
                      <a:pt x="0" y="113"/>
                    </a:lnTo>
                    <a:lnTo>
                      <a:pt x="0" y="56"/>
                    </a:lnTo>
                    <a:lnTo>
                      <a:pt x="28" y="0"/>
                    </a:lnTo>
                    <a:lnTo>
                      <a:pt x="170" y="0"/>
                    </a:lnTo>
                    <a:lnTo>
                      <a:pt x="198" y="56"/>
                    </a:lnTo>
                    <a:lnTo>
                      <a:pt x="311" y="85"/>
                    </a:lnTo>
                    <a:lnTo>
                      <a:pt x="283" y="170"/>
                    </a:lnTo>
                    <a:lnTo>
                      <a:pt x="311" y="19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81" name="Freeform 521"/>
              <p:cNvSpPr>
                <a:spLocks/>
              </p:cNvSpPr>
              <p:nvPr/>
            </p:nvSpPr>
            <p:spPr bwMode="auto">
              <a:xfrm>
                <a:off x="2335893" y="6290000"/>
                <a:ext cx="385536" cy="578304"/>
              </a:xfrm>
              <a:custGeom>
                <a:avLst/>
                <a:gdLst>
                  <a:gd name="T0" fmla="*/ 28 w 340"/>
                  <a:gd name="T1" fmla="*/ 510 h 510"/>
                  <a:gd name="T2" fmla="*/ 0 w 340"/>
                  <a:gd name="T3" fmla="*/ 482 h 510"/>
                  <a:gd name="T4" fmla="*/ 28 w 340"/>
                  <a:gd name="T5" fmla="*/ 397 h 510"/>
                  <a:gd name="T6" fmla="*/ 57 w 340"/>
                  <a:gd name="T7" fmla="*/ 255 h 510"/>
                  <a:gd name="T8" fmla="*/ 28 w 340"/>
                  <a:gd name="T9" fmla="*/ 227 h 510"/>
                  <a:gd name="T10" fmla="*/ 57 w 340"/>
                  <a:gd name="T11" fmla="*/ 85 h 510"/>
                  <a:gd name="T12" fmla="*/ 114 w 340"/>
                  <a:gd name="T13" fmla="*/ 0 h 510"/>
                  <a:gd name="T14" fmla="*/ 170 w 340"/>
                  <a:gd name="T15" fmla="*/ 0 h 510"/>
                  <a:gd name="T16" fmla="*/ 142 w 340"/>
                  <a:gd name="T17" fmla="*/ 28 h 510"/>
                  <a:gd name="T18" fmla="*/ 227 w 340"/>
                  <a:gd name="T19" fmla="*/ 85 h 510"/>
                  <a:gd name="T20" fmla="*/ 255 w 340"/>
                  <a:gd name="T21" fmla="*/ 57 h 510"/>
                  <a:gd name="T22" fmla="*/ 312 w 340"/>
                  <a:gd name="T23" fmla="*/ 57 h 510"/>
                  <a:gd name="T24" fmla="*/ 340 w 340"/>
                  <a:gd name="T25" fmla="*/ 85 h 510"/>
                  <a:gd name="T26" fmla="*/ 340 w 340"/>
                  <a:gd name="T27" fmla="*/ 198 h 510"/>
                  <a:gd name="T28" fmla="*/ 340 w 340"/>
                  <a:gd name="T29" fmla="*/ 283 h 510"/>
                  <a:gd name="T30" fmla="*/ 284 w 340"/>
                  <a:gd name="T31" fmla="*/ 368 h 510"/>
                  <a:gd name="T32" fmla="*/ 255 w 340"/>
                  <a:gd name="T33" fmla="*/ 453 h 510"/>
                  <a:gd name="T34" fmla="*/ 227 w 340"/>
                  <a:gd name="T35" fmla="*/ 453 h 510"/>
                  <a:gd name="T36" fmla="*/ 199 w 340"/>
                  <a:gd name="T37" fmla="*/ 482 h 510"/>
                  <a:gd name="T38" fmla="*/ 142 w 340"/>
                  <a:gd name="T39" fmla="*/ 482 h 510"/>
                  <a:gd name="T40" fmla="*/ 114 w 340"/>
                  <a:gd name="T41" fmla="*/ 510 h 510"/>
                  <a:gd name="T42" fmla="*/ 28 w 340"/>
                  <a:gd name="T43" fmla="*/ 51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40" h="510">
                    <a:moveTo>
                      <a:pt x="28" y="510"/>
                    </a:moveTo>
                    <a:lnTo>
                      <a:pt x="0" y="482"/>
                    </a:lnTo>
                    <a:lnTo>
                      <a:pt x="28" y="397"/>
                    </a:lnTo>
                    <a:lnTo>
                      <a:pt x="57" y="255"/>
                    </a:lnTo>
                    <a:lnTo>
                      <a:pt x="28" y="227"/>
                    </a:lnTo>
                    <a:lnTo>
                      <a:pt x="57" y="85"/>
                    </a:lnTo>
                    <a:lnTo>
                      <a:pt x="114" y="0"/>
                    </a:lnTo>
                    <a:lnTo>
                      <a:pt x="170" y="0"/>
                    </a:lnTo>
                    <a:lnTo>
                      <a:pt x="142" y="28"/>
                    </a:lnTo>
                    <a:lnTo>
                      <a:pt x="227" y="85"/>
                    </a:lnTo>
                    <a:lnTo>
                      <a:pt x="255" y="57"/>
                    </a:lnTo>
                    <a:lnTo>
                      <a:pt x="312" y="57"/>
                    </a:lnTo>
                    <a:lnTo>
                      <a:pt x="340" y="85"/>
                    </a:lnTo>
                    <a:lnTo>
                      <a:pt x="340" y="198"/>
                    </a:lnTo>
                    <a:lnTo>
                      <a:pt x="340" y="283"/>
                    </a:lnTo>
                    <a:lnTo>
                      <a:pt x="284" y="368"/>
                    </a:lnTo>
                    <a:lnTo>
                      <a:pt x="255" y="453"/>
                    </a:lnTo>
                    <a:lnTo>
                      <a:pt x="227" y="453"/>
                    </a:lnTo>
                    <a:lnTo>
                      <a:pt x="199" y="482"/>
                    </a:lnTo>
                    <a:lnTo>
                      <a:pt x="142" y="482"/>
                    </a:lnTo>
                    <a:lnTo>
                      <a:pt x="114" y="510"/>
                    </a:lnTo>
                    <a:lnTo>
                      <a:pt x="28" y="51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82" name="Freeform 522"/>
              <p:cNvSpPr>
                <a:spLocks/>
              </p:cNvSpPr>
              <p:nvPr/>
            </p:nvSpPr>
            <p:spPr bwMode="auto">
              <a:xfrm>
                <a:off x="1822224" y="6032599"/>
                <a:ext cx="739321" cy="707572"/>
              </a:xfrm>
              <a:custGeom>
                <a:avLst/>
                <a:gdLst>
                  <a:gd name="T0" fmla="*/ 198 w 652"/>
                  <a:gd name="T1" fmla="*/ 539 h 624"/>
                  <a:gd name="T2" fmla="*/ 198 w 652"/>
                  <a:gd name="T3" fmla="*/ 482 h 624"/>
                  <a:gd name="T4" fmla="*/ 311 w 652"/>
                  <a:gd name="T5" fmla="*/ 284 h 624"/>
                  <a:gd name="T6" fmla="*/ 226 w 652"/>
                  <a:gd name="T7" fmla="*/ 199 h 624"/>
                  <a:gd name="T8" fmla="*/ 170 w 652"/>
                  <a:gd name="T9" fmla="*/ 227 h 624"/>
                  <a:gd name="T10" fmla="*/ 113 w 652"/>
                  <a:gd name="T11" fmla="*/ 170 h 624"/>
                  <a:gd name="T12" fmla="*/ 56 w 652"/>
                  <a:gd name="T13" fmla="*/ 227 h 624"/>
                  <a:gd name="T14" fmla="*/ 0 w 652"/>
                  <a:gd name="T15" fmla="*/ 199 h 624"/>
                  <a:gd name="T16" fmla="*/ 56 w 652"/>
                  <a:gd name="T17" fmla="*/ 170 h 624"/>
                  <a:gd name="T18" fmla="*/ 28 w 652"/>
                  <a:gd name="T19" fmla="*/ 113 h 624"/>
                  <a:gd name="T20" fmla="*/ 56 w 652"/>
                  <a:gd name="T21" fmla="*/ 57 h 624"/>
                  <a:gd name="T22" fmla="*/ 113 w 652"/>
                  <a:gd name="T23" fmla="*/ 57 h 624"/>
                  <a:gd name="T24" fmla="*/ 170 w 652"/>
                  <a:gd name="T25" fmla="*/ 113 h 624"/>
                  <a:gd name="T26" fmla="*/ 283 w 652"/>
                  <a:gd name="T27" fmla="*/ 113 h 624"/>
                  <a:gd name="T28" fmla="*/ 311 w 652"/>
                  <a:gd name="T29" fmla="*/ 142 h 624"/>
                  <a:gd name="T30" fmla="*/ 368 w 652"/>
                  <a:gd name="T31" fmla="*/ 142 h 624"/>
                  <a:gd name="T32" fmla="*/ 453 w 652"/>
                  <a:gd name="T33" fmla="*/ 85 h 624"/>
                  <a:gd name="T34" fmla="*/ 425 w 652"/>
                  <a:gd name="T35" fmla="*/ 28 h 624"/>
                  <a:gd name="T36" fmla="*/ 453 w 652"/>
                  <a:gd name="T37" fmla="*/ 0 h 624"/>
                  <a:gd name="T38" fmla="*/ 595 w 652"/>
                  <a:gd name="T39" fmla="*/ 0 h 624"/>
                  <a:gd name="T40" fmla="*/ 623 w 652"/>
                  <a:gd name="T41" fmla="*/ 57 h 624"/>
                  <a:gd name="T42" fmla="*/ 652 w 652"/>
                  <a:gd name="T43" fmla="*/ 85 h 624"/>
                  <a:gd name="T44" fmla="*/ 652 w 652"/>
                  <a:gd name="T45" fmla="*/ 170 h 624"/>
                  <a:gd name="T46" fmla="*/ 623 w 652"/>
                  <a:gd name="T47" fmla="*/ 227 h 624"/>
                  <a:gd name="T48" fmla="*/ 567 w 652"/>
                  <a:gd name="T49" fmla="*/ 227 h 624"/>
                  <a:gd name="T50" fmla="*/ 510 w 652"/>
                  <a:gd name="T51" fmla="*/ 312 h 624"/>
                  <a:gd name="T52" fmla="*/ 481 w 652"/>
                  <a:gd name="T53" fmla="*/ 454 h 624"/>
                  <a:gd name="T54" fmla="*/ 510 w 652"/>
                  <a:gd name="T55" fmla="*/ 482 h 624"/>
                  <a:gd name="T56" fmla="*/ 481 w 652"/>
                  <a:gd name="T57" fmla="*/ 624 h 624"/>
                  <a:gd name="T58" fmla="*/ 368 w 652"/>
                  <a:gd name="T59" fmla="*/ 595 h 624"/>
                  <a:gd name="T60" fmla="*/ 340 w 652"/>
                  <a:gd name="T61" fmla="*/ 539 h 624"/>
                  <a:gd name="T62" fmla="*/ 198 w 652"/>
                  <a:gd name="T63" fmla="*/ 539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52" h="624">
                    <a:moveTo>
                      <a:pt x="198" y="539"/>
                    </a:moveTo>
                    <a:lnTo>
                      <a:pt x="198" y="482"/>
                    </a:lnTo>
                    <a:lnTo>
                      <a:pt x="311" y="284"/>
                    </a:lnTo>
                    <a:lnTo>
                      <a:pt x="226" y="199"/>
                    </a:lnTo>
                    <a:lnTo>
                      <a:pt x="170" y="227"/>
                    </a:lnTo>
                    <a:lnTo>
                      <a:pt x="113" y="170"/>
                    </a:lnTo>
                    <a:lnTo>
                      <a:pt x="56" y="227"/>
                    </a:lnTo>
                    <a:lnTo>
                      <a:pt x="0" y="199"/>
                    </a:lnTo>
                    <a:lnTo>
                      <a:pt x="56" y="170"/>
                    </a:lnTo>
                    <a:lnTo>
                      <a:pt x="28" y="113"/>
                    </a:lnTo>
                    <a:lnTo>
                      <a:pt x="56" y="57"/>
                    </a:lnTo>
                    <a:lnTo>
                      <a:pt x="113" y="57"/>
                    </a:lnTo>
                    <a:lnTo>
                      <a:pt x="170" y="113"/>
                    </a:lnTo>
                    <a:lnTo>
                      <a:pt x="283" y="113"/>
                    </a:lnTo>
                    <a:lnTo>
                      <a:pt x="311" y="142"/>
                    </a:lnTo>
                    <a:lnTo>
                      <a:pt x="368" y="142"/>
                    </a:lnTo>
                    <a:lnTo>
                      <a:pt x="453" y="85"/>
                    </a:lnTo>
                    <a:lnTo>
                      <a:pt x="425" y="28"/>
                    </a:lnTo>
                    <a:lnTo>
                      <a:pt x="453" y="0"/>
                    </a:lnTo>
                    <a:lnTo>
                      <a:pt x="595" y="0"/>
                    </a:lnTo>
                    <a:lnTo>
                      <a:pt x="623" y="57"/>
                    </a:lnTo>
                    <a:lnTo>
                      <a:pt x="652" y="85"/>
                    </a:lnTo>
                    <a:lnTo>
                      <a:pt x="652" y="170"/>
                    </a:lnTo>
                    <a:lnTo>
                      <a:pt x="623" y="227"/>
                    </a:lnTo>
                    <a:lnTo>
                      <a:pt x="567" y="227"/>
                    </a:lnTo>
                    <a:lnTo>
                      <a:pt x="510" y="312"/>
                    </a:lnTo>
                    <a:lnTo>
                      <a:pt x="481" y="454"/>
                    </a:lnTo>
                    <a:lnTo>
                      <a:pt x="510" y="482"/>
                    </a:lnTo>
                    <a:lnTo>
                      <a:pt x="481" y="624"/>
                    </a:lnTo>
                    <a:lnTo>
                      <a:pt x="368" y="595"/>
                    </a:lnTo>
                    <a:lnTo>
                      <a:pt x="340" y="539"/>
                    </a:lnTo>
                    <a:lnTo>
                      <a:pt x="198" y="53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83" name="Freeform 523"/>
              <p:cNvSpPr>
                <a:spLocks/>
              </p:cNvSpPr>
              <p:nvPr/>
            </p:nvSpPr>
            <p:spPr bwMode="auto">
              <a:xfrm>
                <a:off x="2496911" y="5775197"/>
                <a:ext cx="867455" cy="642938"/>
              </a:xfrm>
              <a:custGeom>
                <a:avLst/>
                <a:gdLst>
                  <a:gd name="T0" fmla="*/ 765 w 765"/>
                  <a:gd name="T1" fmla="*/ 255 h 567"/>
                  <a:gd name="T2" fmla="*/ 680 w 765"/>
                  <a:gd name="T3" fmla="*/ 199 h 567"/>
                  <a:gd name="T4" fmla="*/ 652 w 765"/>
                  <a:gd name="T5" fmla="*/ 114 h 567"/>
                  <a:gd name="T6" fmla="*/ 595 w 765"/>
                  <a:gd name="T7" fmla="*/ 170 h 567"/>
                  <a:gd name="T8" fmla="*/ 368 w 765"/>
                  <a:gd name="T9" fmla="*/ 170 h 567"/>
                  <a:gd name="T10" fmla="*/ 312 w 765"/>
                  <a:gd name="T11" fmla="*/ 142 h 567"/>
                  <a:gd name="T12" fmla="*/ 340 w 765"/>
                  <a:gd name="T13" fmla="*/ 114 h 567"/>
                  <a:gd name="T14" fmla="*/ 142 w 765"/>
                  <a:gd name="T15" fmla="*/ 0 h 567"/>
                  <a:gd name="T16" fmla="*/ 113 w 765"/>
                  <a:gd name="T17" fmla="*/ 57 h 567"/>
                  <a:gd name="T18" fmla="*/ 28 w 765"/>
                  <a:gd name="T19" fmla="*/ 0 h 567"/>
                  <a:gd name="T20" fmla="*/ 0 w 765"/>
                  <a:gd name="T21" fmla="*/ 57 h 567"/>
                  <a:gd name="T22" fmla="*/ 57 w 765"/>
                  <a:gd name="T23" fmla="*/ 142 h 567"/>
                  <a:gd name="T24" fmla="*/ 113 w 765"/>
                  <a:gd name="T25" fmla="*/ 170 h 567"/>
                  <a:gd name="T26" fmla="*/ 142 w 765"/>
                  <a:gd name="T27" fmla="*/ 199 h 567"/>
                  <a:gd name="T28" fmla="*/ 85 w 765"/>
                  <a:gd name="T29" fmla="*/ 199 h 567"/>
                  <a:gd name="T30" fmla="*/ 28 w 765"/>
                  <a:gd name="T31" fmla="*/ 284 h 567"/>
                  <a:gd name="T32" fmla="*/ 57 w 765"/>
                  <a:gd name="T33" fmla="*/ 312 h 567"/>
                  <a:gd name="T34" fmla="*/ 57 w 765"/>
                  <a:gd name="T35" fmla="*/ 397 h 567"/>
                  <a:gd name="T36" fmla="*/ 142 w 765"/>
                  <a:gd name="T37" fmla="*/ 426 h 567"/>
                  <a:gd name="T38" fmla="*/ 198 w 765"/>
                  <a:gd name="T39" fmla="*/ 426 h 567"/>
                  <a:gd name="T40" fmla="*/ 227 w 765"/>
                  <a:gd name="T41" fmla="*/ 454 h 567"/>
                  <a:gd name="T42" fmla="*/ 340 w 765"/>
                  <a:gd name="T43" fmla="*/ 482 h 567"/>
                  <a:gd name="T44" fmla="*/ 368 w 765"/>
                  <a:gd name="T45" fmla="*/ 426 h 567"/>
                  <a:gd name="T46" fmla="*/ 368 w 765"/>
                  <a:gd name="T47" fmla="*/ 511 h 567"/>
                  <a:gd name="T48" fmla="*/ 397 w 765"/>
                  <a:gd name="T49" fmla="*/ 511 h 567"/>
                  <a:gd name="T50" fmla="*/ 397 w 765"/>
                  <a:gd name="T51" fmla="*/ 567 h 567"/>
                  <a:gd name="T52" fmla="*/ 453 w 765"/>
                  <a:gd name="T53" fmla="*/ 539 h 567"/>
                  <a:gd name="T54" fmla="*/ 510 w 765"/>
                  <a:gd name="T55" fmla="*/ 426 h 567"/>
                  <a:gd name="T56" fmla="*/ 567 w 765"/>
                  <a:gd name="T57" fmla="*/ 426 h 567"/>
                  <a:gd name="T58" fmla="*/ 680 w 765"/>
                  <a:gd name="T59" fmla="*/ 482 h 567"/>
                  <a:gd name="T60" fmla="*/ 709 w 765"/>
                  <a:gd name="T61" fmla="*/ 369 h 567"/>
                  <a:gd name="T62" fmla="*/ 765 w 765"/>
                  <a:gd name="T63" fmla="*/ 255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65" h="567">
                    <a:moveTo>
                      <a:pt x="765" y="255"/>
                    </a:moveTo>
                    <a:lnTo>
                      <a:pt x="680" y="199"/>
                    </a:lnTo>
                    <a:lnTo>
                      <a:pt x="652" y="114"/>
                    </a:lnTo>
                    <a:lnTo>
                      <a:pt x="595" y="170"/>
                    </a:lnTo>
                    <a:lnTo>
                      <a:pt x="368" y="170"/>
                    </a:lnTo>
                    <a:lnTo>
                      <a:pt x="312" y="142"/>
                    </a:lnTo>
                    <a:lnTo>
                      <a:pt x="340" y="114"/>
                    </a:lnTo>
                    <a:lnTo>
                      <a:pt x="142" y="0"/>
                    </a:lnTo>
                    <a:lnTo>
                      <a:pt x="113" y="57"/>
                    </a:lnTo>
                    <a:lnTo>
                      <a:pt x="28" y="0"/>
                    </a:lnTo>
                    <a:lnTo>
                      <a:pt x="0" y="57"/>
                    </a:lnTo>
                    <a:lnTo>
                      <a:pt x="57" y="142"/>
                    </a:lnTo>
                    <a:lnTo>
                      <a:pt x="113" y="170"/>
                    </a:lnTo>
                    <a:lnTo>
                      <a:pt x="142" y="199"/>
                    </a:lnTo>
                    <a:lnTo>
                      <a:pt x="85" y="199"/>
                    </a:lnTo>
                    <a:lnTo>
                      <a:pt x="28" y="284"/>
                    </a:lnTo>
                    <a:lnTo>
                      <a:pt x="57" y="312"/>
                    </a:lnTo>
                    <a:lnTo>
                      <a:pt x="57" y="397"/>
                    </a:lnTo>
                    <a:lnTo>
                      <a:pt x="142" y="426"/>
                    </a:lnTo>
                    <a:lnTo>
                      <a:pt x="198" y="426"/>
                    </a:lnTo>
                    <a:lnTo>
                      <a:pt x="227" y="454"/>
                    </a:lnTo>
                    <a:lnTo>
                      <a:pt x="340" y="482"/>
                    </a:lnTo>
                    <a:lnTo>
                      <a:pt x="368" y="426"/>
                    </a:lnTo>
                    <a:lnTo>
                      <a:pt x="368" y="511"/>
                    </a:lnTo>
                    <a:lnTo>
                      <a:pt x="397" y="511"/>
                    </a:lnTo>
                    <a:lnTo>
                      <a:pt x="397" y="567"/>
                    </a:lnTo>
                    <a:lnTo>
                      <a:pt x="453" y="539"/>
                    </a:lnTo>
                    <a:lnTo>
                      <a:pt x="510" y="426"/>
                    </a:lnTo>
                    <a:lnTo>
                      <a:pt x="567" y="426"/>
                    </a:lnTo>
                    <a:lnTo>
                      <a:pt x="680" y="482"/>
                    </a:lnTo>
                    <a:lnTo>
                      <a:pt x="709" y="369"/>
                    </a:lnTo>
                    <a:lnTo>
                      <a:pt x="765" y="25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84" name="Freeform 524"/>
              <p:cNvSpPr>
                <a:spLocks/>
              </p:cNvSpPr>
              <p:nvPr/>
            </p:nvSpPr>
            <p:spPr bwMode="auto">
              <a:xfrm>
                <a:off x="2496911" y="6225367"/>
                <a:ext cx="771071" cy="611188"/>
              </a:xfrm>
              <a:custGeom>
                <a:avLst/>
                <a:gdLst>
                  <a:gd name="T0" fmla="*/ 680 w 680"/>
                  <a:gd name="T1" fmla="*/ 85 h 539"/>
                  <a:gd name="T2" fmla="*/ 567 w 680"/>
                  <a:gd name="T3" fmla="*/ 29 h 539"/>
                  <a:gd name="T4" fmla="*/ 510 w 680"/>
                  <a:gd name="T5" fmla="*/ 29 h 539"/>
                  <a:gd name="T6" fmla="*/ 453 w 680"/>
                  <a:gd name="T7" fmla="*/ 142 h 539"/>
                  <a:gd name="T8" fmla="*/ 397 w 680"/>
                  <a:gd name="T9" fmla="*/ 170 h 539"/>
                  <a:gd name="T10" fmla="*/ 397 w 680"/>
                  <a:gd name="T11" fmla="*/ 114 h 539"/>
                  <a:gd name="T12" fmla="*/ 368 w 680"/>
                  <a:gd name="T13" fmla="*/ 114 h 539"/>
                  <a:gd name="T14" fmla="*/ 368 w 680"/>
                  <a:gd name="T15" fmla="*/ 29 h 539"/>
                  <a:gd name="T16" fmla="*/ 340 w 680"/>
                  <a:gd name="T17" fmla="*/ 85 h 539"/>
                  <a:gd name="T18" fmla="*/ 227 w 680"/>
                  <a:gd name="T19" fmla="*/ 57 h 539"/>
                  <a:gd name="T20" fmla="*/ 198 w 680"/>
                  <a:gd name="T21" fmla="*/ 29 h 539"/>
                  <a:gd name="T22" fmla="*/ 142 w 680"/>
                  <a:gd name="T23" fmla="*/ 29 h 539"/>
                  <a:gd name="T24" fmla="*/ 57 w 680"/>
                  <a:gd name="T25" fmla="*/ 0 h 539"/>
                  <a:gd name="T26" fmla="*/ 28 w 680"/>
                  <a:gd name="T27" fmla="*/ 57 h 539"/>
                  <a:gd name="T28" fmla="*/ 0 w 680"/>
                  <a:gd name="T29" fmla="*/ 85 h 539"/>
                  <a:gd name="T30" fmla="*/ 85 w 680"/>
                  <a:gd name="T31" fmla="*/ 142 h 539"/>
                  <a:gd name="T32" fmla="*/ 113 w 680"/>
                  <a:gd name="T33" fmla="*/ 114 h 539"/>
                  <a:gd name="T34" fmla="*/ 170 w 680"/>
                  <a:gd name="T35" fmla="*/ 114 h 539"/>
                  <a:gd name="T36" fmla="*/ 198 w 680"/>
                  <a:gd name="T37" fmla="*/ 142 h 539"/>
                  <a:gd name="T38" fmla="*/ 198 w 680"/>
                  <a:gd name="T39" fmla="*/ 340 h 539"/>
                  <a:gd name="T40" fmla="*/ 283 w 680"/>
                  <a:gd name="T41" fmla="*/ 369 h 539"/>
                  <a:gd name="T42" fmla="*/ 340 w 680"/>
                  <a:gd name="T43" fmla="*/ 340 h 539"/>
                  <a:gd name="T44" fmla="*/ 368 w 680"/>
                  <a:gd name="T45" fmla="*/ 284 h 539"/>
                  <a:gd name="T46" fmla="*/ 425 w 680"/>
                  <a:gd name="T47" fmla="*/ 284 h 539"/>
                  <a:gd name="T48" fmla="*/ 539 w 680"/>
                  <a:gd name="T49" fmla="*/ 369 h 539"/>
                  <a:gd name="T50" fmla="*/ 510 w 680"/>
                  <a:gd name="T51" fmla="*/ 482 h 539"/>
                  <a:gd name="T52" fmla="*/ 567 w 680"/>
                  <a:gd name="T53" fmla="*/ 539 h 539"/>
                  <a:gd name="T54" fmla="*/ 680 w 680"/>
                  <a:gd name="T55" fmla="*/ 85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80" h="539">
                    <a:moveTo>
                      <a:pt x="680" y="85"/>
                    </a:moveTo>
                    <a:lnTo>
                      <a:pt x="567" y="29"/>
                    </a:lnTo>
                    <a:lnTo>
                      <a:pt x="510" y="29"/>
                    </a:lnTo>
                    <a:lnTo>
                      <a:pt x="453" y="142"/>
                    </a:lnTo>
                    <a:lnTo>
                      <a:pt x="397" y="170"/>
                    </a:lnTo>
                    <a:lnTo>
                      <a:pt x="397" y="114"/>
                    </a:lnTo>
                    <a:lnTo>
                      <a:pt x="368" y="114"/>
                    </a:lnTo>
                    <a:lnTo>
                      <a:pt x="368" y="29"/>
                    </a:lnTo>
                    <a:lnTo>
                      <a:pt x="340" y="85"/>
                    </a:lnTo>
                    <a:lnTo>
                      <a:pt x="227" y="57"/>
                    </a:lnTo>
                    <a:lnTo>
                      <a:pt x="198" y="29"/>
                    </a:lnTo>
                    <a:lnTo>
                      <a:pt x="142" y="29"/>
                    </a:lnTo>
                    <a:lnTo>
                      <a:pt x="57" y="0"/>
                    </a:lnTo>
                    <a:lnTo>
                      <a:pt x="28" y="57"/>
                    </a:lnTo>
                    <a:lnTo>
                      <a:pt x="0" y="85"/>
                    </a:lnTo>
                    <a:lnTo>
                      <a:pt x="85" y="142"/>
                    </a:lnTo>
                    <a:lnTo>
                      <a:pt x="113" y="114"/>
                    </a:lnTo>
                    <a:lnTo>
                      <a:pt x="170" y="114"/>
                    </a:lnTo>
                    <a:lnTo>
                      <a:pt x="198" y="142"/>
                    </a:lnTo>
                    <a:lnTo>
                      <a:pt x="198" y="340"/>
                    </a:lnTo>
                    <a:lnTo>
                      <a:pt x="283" y="369"/>
                    </a:lnTo>
                    <a:lnTo>
                      <a:pt x="340" y="340"/>
                    </a:lnTo>
                    <a:lnTo>
                      <a:pt x="368" y="284"/>
                    </a:lnTo>
                    <a:lnTo>
                      <a:pt x="425" y="284"/>
                    </a:lnTo>
                    <a:lnTo>
                      <a:pt x="539" y="369"/>
                    </a:lnTo>
                    <a:lnTo>
                      <a:pt x="510" y="482"/>
                    </a:lnTo>
                    <a:lnTo>
                      <a:pt x="567" y="539"/>
                    </a:lnTo>
                    <a:lnTo>
                      <a:pt x="680" y="8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85" name="Freeform 525"/>
              <p:cNvSpPr>
                <a:spLocks/>
              </p:cNvSpPr>
              <p:nvPr/>
            </p:nvSpPr>
            <p:spPr bwMode="auto">
              <a:xfrm>
                <a:off x="2657929" y="6547402"/>
                <a:ext cx="481920" cy="610054"/>
              </a:xfrm>
              <a:custGeom>
                <a:avLst/>
                <a:gdLst>
                  <a:gd name="T0" fmla="*/ 0 w 425"/>
                  <a:gd name="T1" fmla="*/ 141 h 538"/>
                  <a:gd name="T2" fmla="*/ 56 w 425"/>
                  <a:gd name="T3" fmla="*/ 56 h 538"/>
                  <a:gd name="T4" fmla="*/ 141 w 425"/>
                  <a:gd name="T5" fmla="*/ 85 h 538"/>
                  <a:gd name="T6" fmla="*/ 198 w 425"/>
                  <a:gd name="T7" fmla="*/ 56 h 538"/>
                  <a:gd name="T8" fmla="*/ 226 w 425"/>
                  <a:gd name="T9" fmla="*/ 0 h 538"/>
                  <a:gd name="T10" fmla="*/ 283 w 425"/>
                  <a:gd name="T11" fmla="*/ 0 h 538"/>
                  <a:gd name="T12" fmla="*/ 397 w 425"/>
                  <a:gd name="T13" fmla="*/ 85 h 538"/>
                  <a:gd name="T14" fmla="*/ 368 w 425"/>
                  <a:gd name="T15" fmla="*/ 198 h 538"/>
                  <a:gd name="T16" fmla="*/ 425 w 425"/>
                  <a:gd name="T17" fmla="*/ 255 h 538"/>
                  <a:gd name="T18" fmla="*/ 425 w 425"/>
                  <a:gd name="T19" fmla="*/ 510 h 538"/>
                  <a:gd name="T20" fmla="*/ 283 w 425"/>
                  <a:gd name="T21" fmla="*/ 538 h 538"/>
                  <a:gd name="T22" fmla="*/ 255 w 425"/>
                  <a:gd name="T23" fmla="*/ 482 h 538"/>
                  <a:gd name="T24" fmla="*/ 198 w 425"/>
                  <a:gd name="T25" fmla="*/ 482 h 538"/>
                  <a:gd name="T26" fmla="*/ 113 w 425"/>
                  <a:gd name="T27" fmla="*/ 538 h 538"/>
                  <a:gd name="T28" fmla="*/ 85 w 425"/>
                  <a:gd name="T29" fmla="*/ 510 h 538"/>
                  <a:gd name="T30" fmla="*/ 113 w 425"/>
                  <a:gd name="T31" fmla="*/ 482 h 538"/>
                  <a:gd name="T32" fmla="*/ 56 w 425"/>
                  <a:gd name="T33" fmla="*/ 283 h 538"/>
                  <a:gd name="T34" fmla="*/ 56 w 425"/>
                  <a:gd name="T35" fmla="*/ 170 h 538"/>
                  <a:gd name="T36" fmla="*/ 0 w 425"/>
                  <a:gd name="T37" fmla="*/ 141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25" h="538">
                    <a:moveTo>
                      <a:pt x="0" y="141"/>
                    </a:moveTo>
                    <a:lnTo>
                      <a:pt x="56" y="56"/>
                    </a:lnTo>
                    <a:lnTo>
                      <a:pt x="141" y="85"/>
                    </a:lnTo>
                    <a:lnTo>
                      <a:pt x="198" y="56"/>
                    </a:lnTo>
                    <a:lnTo>
                      <a:pt x="226" y="0"/>
                    </a:lnTo>
                    <a:lnTo>
                      <a:pt x="283" y="0"/>
                    </a:lnTo>
                    <a:lnTo>
                      <a:pt x="397" y="85"/>
                    </a:lnTo>
                    <a:lnTo>
                      <a:pt x="368" y="198"/>
                    </a:lnTo>
                    <a:lnTo>
                      <a:pt x="425" y="255"/>
                    </a:lnTo>
                    <a:lnTo>
                      <a:pt x="425" y="510"/>
                    </a:lnTo>
                    <a:lnTo>
                      <a:pt x="283" y="538"/>
                    </a:lnTo>
                    <a:lnTo>
                      <a:pt x="255" y="482"/>
                    </a:lnTo>
                    <a:lnTo>
                      <a:pt x="198" y="482"/>
                    </a:lnTo>
                    <a:lnTo>
                      <a:pt x="113" y="538"/>
                    </a:lnTo>
                    <a:lnTo>
                      <a:pt x="85" y="510"/>
                    </a:lnTo>
                    <a:lnTo>
                      <a:pt x="113" y="482"/>
                    </a:lnTo>
                    <a:lnTo>
                      <a:pt x="56" y="283"/>
                    </a:lnTo>
                    <a:lnTo>
                      <a:pt x="56" y="170"/>
                    </a:lnTo>
                    <a:lnTo>
                      <a:pt x="0" y="14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86" name="Freeform 526"/>
              <p:cNvSpPr>
                <a:spLocks/>
              </p:cNvSpPr>
              <p:nvPr/>
            </p:nvSpPr>
            <p:spPr bwMode="auto">
              <a:xfrm>
                <a:off x="2786063" y="7093956"/>
                <a:ext cx="418420" cy="674688"/>
              </a:xfrm>
              <a:custGeom>
                <a:avLst/>
                <a:gdLst>
                  <a:gd name="T0" fmla="*/ 0 w 369"/>
                  <a:gd name="T1" fmla="*/ 56 h 595"/>
                  <a:gd name="T2" fmla="*/ 85 w 369"/>
                  <a:gd name="T3" fmla="*/ 0 h 595"/>
                  <a:gd name="T4" fmla="*/ 142 w 369"/>
                  <a:gd name="T5" fmla="*/ 0 h 595"/>
                  <a:gd name="T6" fmla="*/ 170 w 369"/>
                  <a:gd name="T7" fmla="*/ 56 h 595"/>
                  <a:gd name="T8" fmla="*/ 312 w 369"/>
                  <a:gd name="T9" fmla="*/ 28 h 595"/>
                  <a:gd name="T10" fmla="*/ 284 w 369"/>
                  <a:gd name="T11" fmla="*/ 113 h 595"/>
                  <a:gd name="T12" fmla="*/ 340 w 369"/>
                  <a:gd name="T13" fmla="*/ 425 h 595"/>
                  <a:gd name="T14" fmla="*/ 369 w 369"/>
                  <a:gd name="T15" fmla="*/ 567 h 595"/>
                  <a:gd name="T16" fmla="*/ 340 w 369"/>
                  <a:gd name="T17" fmla="*/ 595 h 595"/>
                  <a:gd name="T18" fmla="*/ 312 w 369"/>
                  <a:gd name="T19" fmla="*/ 567 h 595"/>
                  <a:gd name="T20" fmla="*/ 255 w 369"/>
                  <a:gd name="T21" fmla="*/ 567 h 595"/>
                  <a:gd name="T22" fmla="*/ 227 w 369"/>
                  <a:gd name="T23" fmla="*/ 510 h 595"/>
                  <a:gd name="T24" fmla="*/ 85 w 369"/>
                  <a:gd name="T25" fmla="*/ 595 h 595"/>
                  <a:gd name="T26" fmla="*/ 57 w 369"/>
                  <a:gd name="T27" fmla="*/ 482 h 595"/>
                  <a:gd name="T28" fmla="*/ 57 w 369"/>
                  <a:gd name="T29" fmla="*/ 397 h 595"/>
                  <a:gd name="T30" fmla="*/ 28 w 369"/>
                  <a:gd name="T31" fmla="*/ 340 h 595"/>
                  <a:gd name="T32" fmla="*/ 57 w 369"/>
                  <a:gd name="T33" fmla="*/ 311 h 595"/>
                  <a:gd name="T34" fmla="*/ 28 w 369"/>
                  <a:gd name="T35" fmla="*/ 255 h 595"/>
                  <a:gd name="T36" fmla="*/ 57 w 369"/>
                  <a:gd name="T37" fmla="*/ 198 h 595"/>
                  <a:gd name="T38" fmla="*/ 0 w 369"/>
                  <a:gd name="T39" fmla="*/ 56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69" h="595">
                    <a:moveTo>
                      <a:pt x="0" y="56"/>
                    </a:moveTo>
                    <a:lnTo>
                      <a:pt x="85" y="0"/>
                    </a:lnTo>
                    <a:lnTo>
                      <a:pt x="142" y="0"/>
                    </a:lnTo>
                    <a:lnTo>
                      <a:pt x="170" y="56"/>
                    </a:lnTo>
                    <a:lnTo>
                      <a:pt x="312" y="28"/>
                    </a:lnTo>
                    <a:lnTo>
                      <a:pt x="284" y="113"/>
                    </a:lnTo>
                    <a:lnTo>
                      <a:pt x="340" y="425"/>
                    </a:lnTo>
                    <a:lnTo>
                      <a:pt x="369" y="567"/>
                    </a:lnTo>
                    <a:lnTo>
                      <a:pt x="340" y="595"/>
                    </a:lnTo>
                    <a:lnTo>
                      <a:pt x="312" y="567"/>
                    </a:lnTo>
                    <a:lnTo>
                      <a:pt x="255" y="567"/>
                    </a:lnTo>
                    <a:lnTo>
                      <a:pt x="227" y="510"/>
                    </a:lnTo>
                    <a:lnTo>
                      <a:pt x="85" y="595"/>
                    </a:lnTo>
                    <a:lnTo>
                      <a:pt x="57" y="482"/>
                    </a:lnTo>
                    <a:lnTo>
                      <a:pt x="57" y="397"/>
                    </a:lnTo>
                    <a:lnTo>
                      <a:pt x="28" y="340"/>
                    </a:lnTo>
                    <a:lnTo>
                      <a:pt x="57" y="311"/>
                    </a:lnTo>
                    <a:lnTo>
                      <a:pt x="28" y="255"/>
                    </a:lnTo>
                    <a:lnTo>
                      <a:pt x="57" y="198"/>
                    </a:lnTo>
                    <a:lnTo>
                      <a:pt x="0" y="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87" name="Freeform 527"/>
              <p:cNvSpPr>
                <a:spLocks/>
              </p:cNvSpPr>
              <p:nvPr/>
            </p:nvSpPr>
            <p:spPr bwMode="auto">
              <a:xfrm>
                <a:off x="2046742" y="6707286"/>
                <a:ext cx="803955" cy="933223"/>
              </a:xfrm>
              <a:custGeom>
                <a:avLst/>
                <a:gdLst>
                  <a:gd name="T0" fmla="*/ 709 w 709"/>
                  <a:gd name="T1" fmla="*/ 823 h 823"/>
                  <a:gd name="T2" fmla="*/ 709 w 709"/>
                  <a:gd name="T3" fmla="*/ 738 h 823"/>
                  <a:gd name="T4" fmla="*/ 680 w 709"/>
                  <a:gd name="T5" fmla="*/ 681 h 823"/>
                  <a:gd name="T6" fmla="*/ 709 w 709"/>
                  <a:gd name="T7" fmla="*/ 652 h 823"/>
                  <a:gd name="T8" fmla="*/ 680 w 709"/>
                  <a:gd name="T9" fmla="*/ 596 h 823"/>
                  <a:gd name="T10" fmla="*/ 709 w 709"/>
                  <a:gd name="T11" fmla="*/ 539 h 823"/>
                  <a:gd name="T12" fmla="*/ 652 w 709"/>
                  <a:gd name="T13" fmla="*/ 397 h 823"/>
                  <a:gd name="T14" fmla="*/ 624 w 709"/>
                  <a:gd name="T15" fmla="*/ 369 h 823"/>
                  <a:gd name="T16" fmla="*/ 652 w 709"/>
                  <a:gd name="T17" fmla="*/ 341 h 823"/>
                  <a:gd name="T18" fmla="*/ 595 w 709"/>
                  <a:gd name="T19" fmla="*/ 142 h 823"/>
                  <a:gd name="T20" fmla="*/ 595 w 709"/>
                  <a:gd name="T21" fmla="*/ 29 h 823"/>
                  <a:gd name="T22" fmla="*/ 539 w 709"/>
                  <a:gd name="T23" fmla="*/ 0 h 823"/>
                  <a:gd name="T24" fmla="*/ 510 w 709"/>
                  <a:gd name="T25" fmla="*/ 85 h 823"/>
                  <a:gd name="T26" fmla="*/ 482 w 709"/>
                  <a:gd name="T27" fmla="*/ 85 h 823"/>
                  <a:gd name="T28" fmla="*/ 454 w 709"/>
                  <a:gd name="T29" fmla="*/ 114 h 823"/>
                  <a:gd name="T30" fmla="*/ 397 w 709"/>
                  <a:gd name="T31" fmla="*/ 114 h 823"/>
                  <a:gd name="T32" fmla="*/ 369 w 709"/>
                  <a:gd name="T33" fmla="*/ 142 h 823"/>
                  <a:gd name="T34" fmla="*/ 283 w 709"/>
                  <a:gd name="T35" fmla="*/ 142 h 823"/>
                  <a:gd name="T36" fmla="*/ 170 w 709"/>
                  <a:gd name="T37" fmla="*/ 199 h 823"/>
                  <a:gd name="T38" fmla="*/ 142 w 709"/>
                  <a:gd name="T39" fmla="*/ 199 h 823"/>
                  <a:gd name="T40" fmla="*/ 85 w 709"/>
                  <a:gd name="T41" fmla="*/ 227 h 823"/>
                  <a:gd name="T42" fmla="*/ 57 w 709"/>
                  <a:gd name="T43" fmla="*/ 312 h 823"/>
                  <a:gd name="T44" fmla="*/ 28 w 709"/>
                  <a:gd name="T45" fmla="*/ 341 h 823"/>
                  <a:gd name="T46" fmla="*/ 28 w 709"/>
                  <a:gd name="T47" fmla="*/ 397 h 823"/>
                  <a:gd name="T48" fmla="*/ 0 w 709"/>
                  <a:gd name="T49" fmla="*/ 454 h 823"/>
                  <a:gd name="T50" fmla="*/ 28 w 709"/>
                  <a:gd name="T51" fmla="*/ 511 h 823"/>
                  <a:gd name="T52" fmla="*/ 0 w 709"/>
                  <a:gd name="T53" fmla="*/ 539 h 823"/>
                  <a:gd name="T54" fmla="*/ 57 w 709"/>
                  <a:gd name="T55" fmla="*/ 567 h 823"/>
                  <a:gd name="T56" fmla="*/ 85 w 709"/>
                  <a:gd name="T57" fmla="*/ 539 h 823"/>
                  <a:gd name="T58" fmla="*/ 113 w 709"/>
                  <a:gd name="T59" fmla="*/ 567 h 823"/>
                  <a:gd name="T60" fmla="*/ 85 w 709"/>
                  <a:gd name="T61" fmla="*/ 624 h 823"/>
                  <a:gd name="T62" fmla="*/ 113 w 709"/>
                  <a:gd name="T63" fmla="*/ 652 h 823"/>
                  <a:gd name="T64" fmla="*/ 170 w 709"/>
                  <a:gd name="T65" fmla="*/ 652 h 823"/>
                  <a:gd name="T66" fmla="*/ 170 w 709"/>
                  <a:gd name="T67" fmla="*/ 624 h 823"/>
                  <a:gd name="T68" fmla="*/ 255 w 709"/>
                  <a:gd name="T69" fmla="*/ 652 h 823"/>
                  <a:gd name="T70" fmla="*/ 340 w 709"/>
                  <a:gd name="T71" fmla="*/ 624 h 823"/>
                  <a:gd name="T72" fmla="*/ 397 w 709"/>
                  <a:gd name="T73" fmla="*/ 624 h 823"/>
                  <a:gd name="T74" fmla="*/ 425 w 709"/>
                  <a:gd name="T75" fmla="*/ 596 h 823"/>
                  <a:gd name="T76" fmla="*/ 425 w 709"/>
                  <a:gd name="T77" fmla="*/ 652 h 823"/>
                  <a:gd name="T78" fmla="*/ 397 w 709"/>
                  <a:gd name="T79" fmla="*/ 681 h 823"/>
                  <a:gd name="T80" fmla="*/ 454 w 709"/>
                  <a:gd name="T81" fmla="*/ 738 h 823"/>
                  <a:gd name="T82" fmla="*/ 510 w 709"/>
                  <a:gd name="T83" fmla="*/ 738 h 823"/>
                  <a:gd name="T84" fmla="*/ 510 w 709"/>
                  <a:gd name="T85" fmla="*/ 709 h 823"/>
                  <a:gd name="T86" fmla="*/ 567 w 709"/>
                  <a:gd name="T87" fmla="*/ 709 h 823"/>
                  <a:gd name="T88" fmla="*/ 624 w 709"/>
                  <a:gd name="T89" fmla="*/ 766 h 823"/>
                  <a:gd name="T90" fmla="*/ 652 w 709"/>
                  <a:gd name="T91" fmla="*/ 766 h 823"/>
                  <a:gd name="T92" fmla="*/ 680 w 709"/>
                  <a:gd name="T93" fmla="*/ 823 h 823"/>
                  <a:gd name="T94" fmla="*/ 709 w 709"/>
                  <a:gd name="T95" fmla="*/ 823 h 8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09" h="823">
                    <a:moveTo>
                      <a:pt x="709" y="823"/>
                    </a:moveTo>
                    <a:lnTo>
                      <a:pt x="709" y="738"/>
                    </a:lnTo>
                    <a:lnTo>
                      <a:pt x="680" y="681"/>
                    </a:lnTo>
                    <a:lnTo>
                      <a:pt x="709" y="652"/>
                    </a:lnTo>
                    <a:lnTo>
                      <a:pt x="680" y="596"/>
                    </a:lnTo>
                    <a:lnTo>
                      <a:pt x="709" y="539"/>
                    </a:lnTo>
                    <a:lnTo>
                      <a:pt x="652" y="397"/>
                    </a:lnTo>
                    <a:lnTo>
                      <a:pt x="624" y="369"/>
                    </a:lnTo>
                    <a:lnTo>
                      <a:pt x="652" y="341"/>
                    </a:lnTo>
                    <a:lnTo>
                      <a:pt x="595" y="142"/>
                    </a:lnTo>
                    <a:lnTo>
                      <a:pt x="595" y="29"/>
                    </a:lnTo>
                    <a:lnTo>
                      <a:pt x="539" y="0"/>
                    </a:lnTo>
                    <a:lnTo>
                      <a:pt x="510" y="85"/>
                    </a:lnTo>
                    <a:lnTo>
                      <a:pt x="482" y="85"/>
                    </a:lnTo>
                    <a:lnTo>
                      <a:pt x="454" y="114"/>
                    </a:lnTo>
                    <a:lnTo>
                      <a:pt x="397" y="114"/>
                    </a:lnTo>
                    <a:lnTo>
                      <a:pt x="369" y="142"/>
                    </a:lnTo>
                    <a:lnTo>
                      <a:pt x="283" y="142"/>
                    </a:lnTo>
                    <a:lnTo>
                      <a:pt x="170" y="199"/>
                    </a:lnTo>
                    <a:lnTo>
                      <a:pt x="142" y="199"/>
                    </a:lnTo>
                    <a:lnTo>
                      <a:pt x="85" y="227"/>
                    </a:lnTo>
                    <a:lnTo>
                      <a:pt x="57" y="312"/>
                    </a:lnTo>
                    <a:lnTo>
                      <a:pt x="28" y="341"/>
                    </a:lnTo>
                    <a:lnTo>
                      <a:pt x="28" y="397"/>
                    </a:lnTo>
                    <a:lnTo>
                      <a:pt x="0" y="454"/>
                    </a:lnTo>
                    <a:lnTo>
                      <a:pt x="28" y="511"/>
                    </a:lnTo>
                    <a:lnTo>
                      <a:pt x="0" y="539"/>
                    </a:lnTo>
                    <a:lnTo>
                      <a:pt x="57" y="567"/>
                    </a:lnTo>
                    <a:lnTo>
                      <a:pt x="85" y="539"/>
                    </a:lnTo>
                    <a:lnTo>
                      <a:pt x="113" y="567"/>
                    </a:lnTo>
                    <a:lnTo>
                      <a:pt x="85" y="624"/>
                    </a:lnTo>
                    <a:lnTo>
                      <a:pt x="113" y="652"/>
                    </a:lnTo>
                    <a:lnTo>
                      <a:pt x="170" y="652"/>
                    </a:lnTo>
                    <a:lnTo>
                      <a:pt x="170" y="624"/>
                    </a:lnTo>
                    <a:lnTo>
                      <a:pt x="255" y="652"/>
                    </a:lnTo>
                    <a:lnTo>
                      <a:pt x="340" y="624"/>
                    </a:lnTo>
                    <a:lnTo>
                      <a:pt x="397" y="624"/>
                    </a:lnTo>
                    <a:lnTo>
                      <a:pt x="425" y="596"/>
                    </a:lnTo>
                    <a:lnTo>
                      <a:pt x="425" y="652"/>
                    </a:lnTo>
                    <a:lnTo>
                      <a:pt x="397" y="681"/>
                    </a:lnTo>
                    <a:lnTo>
                      <a:pt x="454" y="738"/>
                    </a:lnTo>
                    <a:lnTo>
                      <a:pt x="510" y="738"/>
                    </a:lnTo>
                    <a:lnTo>
                      <a:pt x="510" y="709"/>
                    </a:lnTo>
                    <a:lnTo>
                      <a:pt x="567" y="709"/>
                    </a:lnTo>
                    <a:lnTo>
                      <a:pt x="624" y="766"/>
                    </a:lnTo>
                    <a:lnTo>
                      <a:pt x="652" y="766"/>
                    </a:lnTo>
                    <a:lnTo>
                      <a:pt x="680" y="823"/>
                    </a:lnTo>
                    <a:lnTo>
                      <a:pt x="709" y="82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88" name="Freeform 528"/>
              <p:cNvSpPr>
                <a:spLocks/>
              </p:cNvSpPr>
              <p:nvPr/>
            </p:nvSpPr>
            <p:spPr bwMode="auto">
              <a:xfrm>
                <a:off x="1724706" y="7318474"/>
                <a:ext cx="1157741" cy="1157741"/>
              </a:xfrm>
              <a:custGeom>
                <a:avLst/>
                <a:gdLst>
                  <a:gd name="T0" fmla="*/ 993 w 1021"/>
                  <a:gd name="T1" fmla="*/ 284 h 1021"/>
                  <a:gd name="T2" fmla="*/ 936 w 1021"/>
                  <a:gd name="T3" fmla="*/ 227 h 1021"/>
                  <a:gd name="T4" fmla="*/ 851 w 1021"/>
                  <a:gd name="T5" fmla="*/ 170 h 1021"/>
                  <a:gd name="T6" fmla="*/ 794 w 1021"/>
                  <a:gd name="T7" fmla="*/ 199 h 1021"/>
                  <a:gd name="T8" fmla="*/ 681 w 1021"/>
                  <a:gd name="T9" fmla="*/ 142 h 1021"/>
                  <a:gd name="T10" fmla="*/ 709 w 1021"/>
                  <a:gd name="T11" fmla="*/ 57 h 1021"/>
                  <a:gd name="T12" fmla="*/ 624 w 1021"/>
                  <a:gd name="T13" fmla="*/ 85 h 1021"/>
                  <a:gd name="T14" fmla="*/ 454 w 1021"/>
                  <a:gd name="T15" fmla="*/ 85 h 1021"/>
                  <a:gd name="T16" fmla="*/ 397 w 1021"/>
                  <a:gd name="T17" fmla="*/ 113 h 1021"/>
                  <a:gd name="T18" fmla="*/ 397 w 1021"/>
                  <a:gd name="T19" fmla="*/ 28 h 1021"/>
                  <a:gd name="T20" fmla="*/ 341 w 1021"/>
                  <a:gd name="T21" fmla="*/ 28 h 1021"/>
                  <a:gd name="T22" fmla="*/ 284 w 1021"/>
                  <a:gd name="T23" fmla="*/ 57 h 1021"/>
                  <a:gd name="T24" fmla="*/ 199 w 1021"/>
                  <a:gd name="T25" fmla="*/ 57 h 1021"/>
                  <a:gd name="T26" fmla="*/ 114 w 1021"/>
                  <a:gd name="T27" fmla="*/ 85 h 1021"/>
                  <a:gd name="T28" fmla="*/ 0 w 1021"/>
                  <a:gd name="T29" fmla="*/ 170 h 1021"/>
                  <a:gd name="T30" fmla="*/ 0 w 1021"/>
                  <a:gd name="T31" fmla="*/ 284 h 1021"/>
                  <a:gd name="T32" fmla="*/ 86 w 1021"/>
                  <a:gd name="T33" fmla="*/ 369 h 1021"/>
                  <a:gd name="T34" fmla="*/ 199 w 1021"/>
                  <a:gd name="T35" fmla="*/ 369 h 1021"/>
                  <a:gd name="T36" fmla="*/ 312 w 1021"/>
                  <a:gd name="T37" fmla="*/ 425 h 1021"/>
                  <a:gd name="T38" fmla="*/ 256 w 1021"/>
                  <a:gd name="T39" fmla="*/ 482 h 1021"/>
                  <a:gd name="T40" fmla="*/ 284 w 1021"/>
                  <a:gd name="T41" fmla="*/ 510 h 1021"/>
                  <a:gd name="T42" fmla="*/ 312 w 1021"/>
                  <a:gd name="T43" fmla="*/ 624 h 1021"/>
                  <a:gd name="T44" fmla="*/ 284 w 1021"/>
                  <a:gd name="T45" fmla="*/ 709 h 1021"/>
                  <a:gd name="T46" fmla="*/ 284 w 1021"/>
                  <a:gd name="T47" fmla="*/ 794 h 1021"/>
                  <a:gd name="T48" fmla="*/ 397 w 1021"/>
                  <a:gd name="T49" fmla="*/ 879 h 1021"/>
                  <a:gd name="T50" fmla="*/ 454 w 1021"/>
                  <a:gd name="T51" fmla="*/ 964 h 1021"/>
                  <a:gd name="T52" fmla="*/ 567 w 1021"/>
                  <a:gd name="T53" fmla="*/ 964 h 1021"/>
                  <a:gd name="T54" fmla="*/ 738 w 1021"/>
                  <a:gd name="T55" fmla="*/ 1021 h 1021"/>
                  <a:gd name="T56" fmla="*/ 738 w 1021"/>
                  <a:gd name="T57" fmla="*/ 964 h 1021"/>
                  <a:gd name="T58" fmla="*/ 681 w 1021"/>
                  <a:gd name="T59" fmla="*/ 907 h 1021"/>
                  <a:gd name="T60" fmla="*/ 653 w 1021"/>
                  <a:gd name="T61" fmla="*/ 851 h 1021"/>
                  <a:gd name="T62" fmla="*/ 851 w 1021"/>
                  <a:gd name="T63" fmla="*/ 879 h 1021"/>
                  <a:gd name="T64" fmla="*/ 993 w 1021"/>
                  <a:gd name="T65" fmla="*/ 879 h 1021"/>
                  <a:gd name="T66" fmla="*/ 964 w 1021"/>
                  <a:gd name="T67" fmla="*/ 822 h 1021"/>
                  <a:gd name="T68" fmla="*/ 993 w 1021"/>
                  <a:gd name="T69" fmla="*/ 737 h 1021"/>
                  <a:gd name="T70" fmla="*/ 964 w 1021"/>
                  <a:gd name="T71" fmla="*/ 624 h 1021"/>
                  <a:gd name="T72" fmla="*/ 993 w 1021"/>
                  <a:gd name="T73" fmla="*/ 482 h 1021"/>
                  <a:gd name="T74" fmla="*/ 993 w 1021"/>
                  <a:gd name="T75" fmla="*/ 425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21" h="1021">
                    <a:moveTo>
                      <a:pt x="1021" y="397"/>
                    </a:moveTo>
                    <a:lnTo>
                      <a:pt x="993" y="284"/>
                    </a:lnTo>
                    <a:lnTo>
                      <a:pt x="964" y="284"/>
                    </a:lnTo>
                    <a:lnTo>
                      <a:pt x="936" y="227"/>
                    </a:lnTo>
                    <a:lnTo>
                      <a:pt x="908" y="227"/>
                    </a:lnTo>
                    <a:lnTo>
                      <a:pt x="851" y="170"/>
                    </a:lnTo>
                    <a:lnTo>
                      <a:pt x="794" y="170"/>
                    </a:lnTo>
                    <a:lnTo>
                      <a:pt x="794" y="199"/>
                    </a:lnTo>
                    <a:lnTo>
                      <a:pt x="738" y="199"/>
                    </a:lnTo>
                    <a:lnTo>
                      <a:pt x="681" y="142"/>
                    </a:lnTo>
                    <a:lnTo>
                      <a:pt x="709" y="113"/>
                    </a:lnTo>
                    <a:lnTo>
                      <a:pt x="709" y="57"/>
                    </a:lnTo>
                    <a:lnTo>
                      <a:pt x="681" y="85"/>
                    </a:lnTo>
                    <a:lnTo>
                      <a:pt x="624" y="85"/>
                    </a:lnTo>
                    <a:lnTo>
                      <a:pt x="539" y="113"/>
                    </a:lnTo>
                    <a:lnTo>
                      <a:pt x="454" y="85"/>
                    </a:lnTo>
                    <a:lnTo>
                      <a:pt x="454" y="113"/>
                    </a:lnTo>
                    <a:lnTo>
                      <a:pt x="397" y="113"/>
                    </a:lnTo>
                    <a:lnTo>
                      <a:pt x="369" y="85"/>
                    </a:lnTo>
                    <a:lnTo>
                      <a:pt x="397" y="28"/>
                    </a:lnTo>
                    <a:lnTo>
                      <a:pt x="369" y="0"/>
                    </a:lnTo>
                    <a:lnTo>
                      <a:pt x="341" y="28"/>
                    </a:lnTo>
                    <a:lnTo>
                      <a:pt x="284" y="0"/>
                    </a:lnTo>
                    <a:lnTo>
                      <a:pt x="284" y="57"/>
                    </a:lnTo>
                    <a:lnTo>
                      <a:pt x="227" y="85"/>
                    </a:lnTo>
                    <a:lnTo>
                      <a:pt x="199" y="57"/>
                    </a:lnTo>
                    <a:lnTo>
                      <a:pt x="199" y="85"/>
                    </a:lnTo>
                    <a:lnTo>
                      <a:pt x="114" y="85"/>
                    </a:lnTo>
                    <a:lnTo>
                      <a:pt x="57" y="113"/>
                    </a:lnTo>
                    <a:lnTo>
                      <a:pt x="0" y="170"/>
                    </a:lnTo>
                    <a:lnTo>
                      <a:pt x="29" y="227"/>
                    </a:lnTo>
                    <a:lnTo>
                      <a:pt x="0" y="284"/>
                    </a:lnTo>
                    <a:lnTo>
                      <a:pt x="29" y="369"/>
                    </a:lnTo>
                    <a:lnTo>
                      <a:pt x="86" y="369"/>
                    </a:lnTo>
                    <a:lnTo>
                      <a:pt x="171" y="340"/>
                    </a:lnTo>
                    <a:lnTo>
                      <a:pt x="199" y="369"/>
                    </a:lnTo>
                    <a:lnTo>
                      <a:pt x="284" y="397"/>
                    </a:lnTo>
                    <a:lnTo>
                      <a:pt x="312" y="425"/>
                    </a:lnTo>
                    <a:lnTo>
                      <a:pt x="256" y="454"/>
                    </a:lnTo>
                    <a:lnTo>
                      <a:pt x="256" y="482"/>
                    </a:lnTo>
                    <a:lnTo>
                      <a:pt x="284" y="482"/>
                    </a:lnTo>
                    <a:lnTo>
                      <a:pt x="284" y="510"/>
                    </a:lnTo>
                    <a:lnTo>
                      <a:pt x="312" y="567"/>
                    </a:lnTo>
                    <a:lnTo>
                      <a:pt x="312" y="624"/>
                    </a:lnTo>
                    <a:lnTo>
                      <a:pt x="256" y="680"/>
                    </a:lnTo>
                    <a:lnTo>
                      <a:pt x="284" y="709"/>
                    </a:lnTo>
                    <a:lnTo>
                      <a:pt x="284" y="766"/>
                    </a:lnTo>
                    <a:lnTo>
                      <a:pt x="284" y="794"/>
                    </a:lnTo>
                    <a:lnTo>
                      <a:pt x="341" y="851"/>
                    </a:lnTo>
                    <a:lnTo>
                      <a:pt x="397" y="879"/>
                    </a:lnTo>
                    <a:lnTo>
                      <a:pt x="454" y="907"/>
                    </a:lnTo>
                    <a:lnTo>
                      <a:pt x="454" y="964"/>
                    </a:lnTo>
                    <a:lnTo>
                      <a:pt x="539" y="936"/>
                    </a:lnTo>
                    <a:lnTo>
                      <a:pt x="567" y="964"/>
                    </a:lnTo>
                    <a:lnTo>
                      <a:pt x="681" y="964"/>
                    </a:lnTo>
                    <a:lnTo>
                      <a:pt x="738" y="1021"/>
                    </a:lnTo>
                    <a:lnTo>
                      <a:pt x="794" y="992"/>
                    </a:lnTo>
                    <a:lnTo>
                      <a:pt x="738" y="964"/>
                    </a:lnTo>
                    <a:lnTo>
                      <a:pt x="709" y="907"/>
                    </a:lnTo>
                    <a:lnTo>
                      <a:pt x="681" y="907"/>
                    </a:lnTo>
                    <a:lnTo>
                      <a:pt x="624" y="879"/>
                    </a:lnTo>
                    <a:lnTo>
                      <a:pt x="653" y="851"/>
                    </a:lnTo>
                    <a:lnTo>
                      <a:pt x="823" y="907"/>
                    </a:lnTo>
                    <a:lnTo>
                      <a:pt x="851" y="879"/>
                    </a:lnTo>
                    <a:lnTo>
                      <a:pt x="879" y="907"/>
                    </a:lnTo>
                    <a:lnTo>
                      <a:pt x="993" y="879"/>
                    </a:lnTo>
                    <a:lnTo>
                      <a:pt x="993" y="851"/>
                    </a:lnTo>
                    <a:lnTo>
                      <a:pt x="964" y="822"/>
                    </a:lnTo>
                    <a:lnTo>
                      <a:pt x="1021" y="794"/>
                    </a:lnTo>
                    <a:lnTo>
                      <a:pt x="993" y="737"/>
                    </a:lnTo>
                    <a:lnTo>
                      <a:pt x="993" y="652"/>
                    </a:lnTo>
                    <a:lnTo>
                      <a:pt x="964" y="624"/>
                    </a:lnTo>
                    <a:lnTo>
                      <a:pt x="1021" y="539"/>
                    </a:lnTo>
                    <a:lnTo>
                      <a:pt x="993" y="482"/>
                    </a:lnTo>
                    <a:lnTo>
                      <a:pt x="1021" y="454"/>
                    </a:lnTo>
                    <a:lnTo>
                      <a:pt x="993" y="425"/>
                    </a:lnTo>
                    <a:lnTo>
                      <a:pt x="1021" y="39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89" name="Freeform 529"/>
              <p:cNvSpPr>
                <a:spLocks/>
              </p:cNvSpPr>
              <p:nvPr/>
            </p:nvSpPr>
            <p:spPr bwMode="auto">
              <a:xfrm>
                <a:off x="985384" y="6514518"/>
                <a:ext cx="1157741" cy="1189491"/>
              </a:xfrm>
              <a:custGeom>
                <a:avLst/>
                <a:gdLst>
                  <a:gd name="T0" fmla="*/ 964 w 1021"/>
                  <a:gd name="T1" fmla="*/ 312 h 1049"/>
                  <a:gd name="T2" fmla="*/ 823 w 1021"/>
                  <a:gd name="T3" fmla="*/ 284 h 1049"/>
                  <a:gd name="T4" fmla="*/ 738 w 1021"/>
                  <a:gd name="T5" fmla="*/ 284 h 1049"/>
                  <a:gd name="T6" fmla="*/ 709 w 1021"/>
                  <a:gd name="T7" fmla="*/ 255 h 1049"/>
                  <a:gd name="T8" fmla="*/ 624 w 1021"/>
                  <a:gd name="T9" fmla="*/ 170 h 1049"/>
                  <a:gd name="T10" fmla="*/ 567 w 1021"/>
                  <a:gd name="T11" fmla="*/ 57 h 1049"/>
                  <a:gd name="T12" fmla="*/ 369 w 1021"/>
                  <a:gd name="T13" fmla="*/ 114 h 1049"/>
                  <a:gd name="T14" fmla="*/ 312 w 1021"/>
                  <a:gd name="T15" fmla="*/ 0 h 1049"/>
                  <a:gd name="T16" fmla="*/ 114 w 1021"/>
                  <a:gd name="T17" fmla="*/ 57 h 1049"/>
                  <a:gd name="T18" fmla="*/ 29 w 1021"/>
                  <a:gd name="T19" fmla="*/ 85 h 1049"/>
                  <a:gd name="T20" fmla="*/ 114 w 1021"/>
                  <a:gd name="T21" fmla="*/ 170 h 1049"/>
                  <a:gd name="T22" fmla="*/ 114 w 1021"/>
                  <a:gd name="T23" fmla="*/ 284 h 1049"/>
                  <a:gd name="T24" fmla="*/ 199 w 1021"/>
                  <a:gd name="T25" fmla="*/ 369 h 1049"/>
                  <a:gd name="T26" fmla="*/ 227 w 1021"/>
                  <a:gd name="T27" fmla="*/ 482 h 1049"/>
                  <a:gd name="T28" fmla="*/ 227 w 1021"/>
                  <a:gd name="T29" fmla="*/ 567 h 1049"/>
                  <a:gd name="T30" fmla="*/ 284 w 1021"/>
                  <a:gd name="T31" fmla="*/ 709 h 1049"/>
                  <a:gd name="T32" fmla="*/ 199 w 1021"/>
                  <a:gd name="T33" fmla="*/ 766 h 1049"/>
                  <a:gd name="T34" fmla="*/ 57 w 1021"/>
                  <a:gd name="T35" fmla="*/ 766 h 1049"/>
                  <a:gd name="T36" fmla="*/ 0 w 1021"/>
                  <a:gd name="T37" fmla="*/ 851 h 1049"/>
                  <a:gd name="T38" fmla="*/ 85 w 1021"/>
                  <a:gd name="T39" fmla="*/ 1049 h 1049"/>
                  <a:gd name="T40" fmla="*/ 171 w 1021"/>
                  <a:gd name="T41" fmla="*/ 1021 h 1049"/>
                  <a:gd name="T42" fmla="*/ 227 w 1021"/>
                  <a:gd name="T43" fmla="*/ 1021 h 1049"/>
                  <a:gd name="T44" fmla="*/ 284 w 1021"/>
                  <a:gd name="T45" fmla="*/ 1021 h 1049"/>
                  <a:gd name="T46" fmla="*/ 426 w 1021"/>
                  <a:gd name="T47" fmla="*/ 964 h 1049"/>
                  <a:gd name="T48" fmla="*/ 511 w 1021"/>
                  <a:gd name="T49" fmla="*/ 993 h 1049"/>
                  <a:gd name="T50" fmla="*/ 567 w 1021"/>
                  <a:gd name="T51" fmla="*/ 1021 h 1049"/>
                  <a:gd name="T52" fmla="*/ 624 w 1021"/>
                  <a:gd name="T53" fmla="*/ 993 h 1049"/>
                  <a:gd name="T54" fmla="*/ 681 w 1021"/>
                  <a:gd name="T55" fmla="*/ 936 h 1049"/>
                  <a:gd name="T56" fmla="*/ 709 w 1021"/>
                  <a:gd name="T57" fmla="*/ 822 h 1049"/>
                  <a:gd name="T58" fmla="*/ 851 w 1021"/>
                  <a:gd name="T59" fmla="*/ 794 h 1049"/>
                  <a:gd name="T60" fmla="*/ 879 w 1021"/>
                  <a:gd name="T61" fmla="*/ 794 h 1049"/>
                  <a:gd name="T62" fmla="*/ 936 w 1021"/>
                  <a:gd name="T63" fmla="*/ 709 h 1049"/>
                  <a:gd name="T64" fmla="*/ 936 w 1021"/>
                  <a:gd name="T65" fmla="*/ 624 h 1049"/>
                  <a:gd name="T66" fmla="*/ 964 w 1021"/>
                  <a:gd name="T67" fmla="*/ 511 h 1049"/>
                  <a:gd name="T68" fmla="*/ 1021 w 1021"/>
                  <a:gd name="T69" fmla="*/ 397 h 1049"/>
                  <a:gd name="T70" fmla="*/ 1021 w 1021"/>
                  <a:gd name="T71" fmla="*/ 341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21" h="1049">
                    <a:moveTo>
                      <a:pt x="1021" y="341"/>
                    </a:moveTo>
                    <a:lnTo>
                      <a:pt x="964" y="312"/>
                    </a:lnTo>
                    <a:lnTo>
                      <a:pt x="851" y="312"/>
                    </a:lnTo>
                    <a:lnTo>
                      <a:pt x="823" y="284"/>
                    </a:lnTo>
                    <a:lnTo>
                      <a:pt x="766" y="341"/>
                    </a:lnTo>
                    <a:lnTo>
                      <a:pt x="738" y="284"/>
                    </a:lnTo>
                    <a:lnTo>
                      <a:pt x="738" y="255"/>
                    </a:lnTo>
                    <a:lnTo>
                      <a:pt x="709" y="255"/>
                    </a:lnTo>
                    <a:lnTo>
                      <a:pt x="681" y="199"/>
                    </a:lnTo>
                    <a:lnTo>
                      <a:pt x="624" y="170"/>
                    </a:lnTo>
                    <a:lnTo>
                      <a:pt x="596" y="85"/>
                    </a:lnTo>
                    <a:lnTo>
                      <a:pt x="567" y="57"/>
                    </a:lnTo>
                    <a:lnTo>
                      <a:pt x="426" y="57"/>
                    </a:lnTo>
                    <a:lnTo>
                      <a:pt x="369" y="114"/>
                    </a:lnTo>
                    <a:lnTo>
                      <a:pt x="369" y="57"/>
                    </a:lnTo>
                    <a:lnTo>
                      <a:pt x="312" y="0"/>
                    </a:lnTo>
                    <a:lnTo>
                      <a:pt x="142" y="29"/>
                    </a:lnTo>
                    <a:lnTo>
                      <a:pt x="114" y="57"/>
                    </a:lnTo>
                    <a:lnTo>
                      <a:pt x="57" y="29"/>
                    </a:lnTo>
                    <a:lnTo>
                      <a:pt x="29" y="85"/>
                    </a:lnTo>
                    <a:lnTo>
                      <a:pt x="57" y="142"/>
                    </a:lnTo>
                    <a:lnTo>
                      <a:pt x="114" y="170"/>
                    </a:lnTo>
                    <a:lnTo>
                      <a:pt x="142" y="227"/>
                    </a:lnTo>
                    <a:lnTo>
                      <a:pt x="114" y="284"/>
                    </a:lnTo>
                    <a:lnTo>
                      <a:pt x="142" y="341"/>
                    </a:lnTo>
                    <a:lnTo>
                      <a:pt x="199" y="369"/>
                    </a:lnTo>
                    <a:lnTo>
                      <a:pt x="199" y="482"/>
                    </a:lnTo>
                    <a:lnTo>
                      <a:pt x="227" y="482"/>
                    </a:lnTo>
                    <a:lnTo>
                      <a:pt x="227" y="511"/>
                    </a:lnTo>
                    <a:lnTo>
                      <a:pt x="227" y="567"/>
                    </a:lnTo>
                    <a:lnTo>
                      <a:pt x="284" y="652"/>
                    </a:lnTo>
                    <a:lnTo>
                      <a:pt x="284" y="709"/>
                    </a:lnTo>
                    <a:lnTo>
                      <a:pt x="256" y="709"/>
                    </a:lnTo>
                    <a:lnTo>
                      <a:pt x="199" y="766"/>
                    </a:lnTo>
                    <a:lnTo>
                      <a:pt x="114" y="766"/>
                    </a:lnTo>
                    <a:lnTo>
                      <a:pt x="57" y="766"/>
                    </a:lnTo>
                    <a:lnTo>
                      <a:pt x="29" y="794"/>
                    </a:lnTo>
                    <a:lnTo>
                      <a:pt x="0" y="851"/>
                    </a:lnTo>
                    <a:lnTo>
                      <a:pt x="29" y="964"/>
                    </a:lnTo>
                    <a:lnTo>
                      <a:pt x="85" y="1049"/>
                    </a:lnTo>
                    <a:lnTo>
                      <a:pt x="142" y="1049"/>
                    </a:lnTo>
                    <a:lnTo>
                      <a:pt x="171" y="1021"/>
                    </a:lnTo>
                    <a:lnTo>
                      <a:pt x="227" y="1049"/>
                    </a:lnTo>
                    <a:lnTo>
                      <a:pt x="227" y="1021"/>
                    </a:lnTo>
                    <a:lnTo>
                      <a:pt x="256" y="993"/>
                    </a:lnTo>
                    <a:lnTo>
                      <a:pt x="284" y="1021"/>
                    </a:lnTo>
                    <a:lnTo>
                      <a:pt x="426" y="993"/>
                    </a:lnTo>
                    <a:lnTo>
                      <a:pt x="426" y="964"/>
                    </a:lnTo>
                    <a:lnTo>
                      <a:pt x="454" y="936"/>
                    </a:lnTo>
                    <a:lnTo>
                      <a:pt x="511" y="993"/>
                    </a:lnTo>
                    <a:lnTo>
                      <a:pt x="539" y="1021"/>
                    </a:lnTo>
                    <a:lnTo>
                      <a:pt x="567" y="1021"/>
                    </a:lnTo>
                    <a:lnTo>
                      <a:pt x="596" y="993"/>
                    </a:lnTo>
                    <a:lnTo>
                      <a:pt x="624" y="993"/>
                    </a:lnTo>
                    <a:lnTo>
                      <a:pt x="652" y="993"/>
                    </a:lnTo>
                    <a:lnTo>
                      <a:pt x="681" y="936"/>
                    </a:lnTo>
                    <a:lnTo>
                      <a:pt x="652" y="879"/>
                    </a:lnTo>
                    <a:lnTo>
                      <a:pt x="709" y="822"/>
                    </a:lnTo>
                    <a:lnTo>
                      <a:pt x="766" y="794"/>
                    </a:lnTo>
                    <a:lnTo>
                      <a:pt x="851" y="794"/>
                    </a:lnTo>
                    <a:lnTo>
                      <a:pt x="851" y="766"/>
                    </a:lnTo>
                    <a:lnTo>
                      <a:pt x="879" y="794"/>
                    </a:lnTo>
                    <a:lnTo>
                      <a:pt x="936" y="766"/>
                    </a:lnTo>
                    <a:lnTo>
                      <a:pt x="936" y="709"/>
                    </a:lnTo>
                    <a:lnTo>
                      <a:pt x="964" y="681"/>
                    </a:lnTo>
                    <a:lnTo>
                      <a:pt x="936" y="624"/>
                    </a:lnTo>
                    <a:lnTo>
                      <a:pt x="964" y="567"/>
                    </a:lnTo>
                    <a:lnTo>
                      <a:pt x="964" y="511"/>
                    </a:lnTo>
                    <a:lnTo>
                      <a:pt x="993" y="482"/>
                    </a:lnTo>
                    <a:lnTo>
                      <a:pt x="1021" y="397"/>
                    </a:lnTo>
                    <a:lnTo>
                      <a:pt x="993" y="369"/>
                    </a:lnTo>
                    <a:lnTo>
                      <a:pt x="1021" y="34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90" name="Freeform 530"/>
              <p:cNvSpPr>
                <a:spLocks/>
              </p:cNvSpPr>
              <p:nvPr/>
            </p:nvSpPr>
            <p:spPr bwMode="auto">
              <a:xfrm>
                <a:off x="86179" y="6321750"/>
                <a:ext cx="1221241" cy="1093107"/>
              </a:xfrm>
              <a:custGeom>
                <a:avLst/>
                <a:gdLst>
                  <a:gd name="T0" fmla="*/ 850 w 1077"/>
                  <a:gd name="T1" fmla="*/ 936 h 964"/>
                  <a:gd name="T2" fmla="*/ 1049 w 1077"/>
                  <a:gd name="T3" fmla="*/ 879 h 964"/>
                  <a:gd name="T4" fmla="*/ 1077 w 1077"/>
                  <a:gd name="T5" fmla="*/ 822 h 964"/>
                  <a:gd name="T6" fmla="*/ 1020 w 1077"/>
                  <a:gd name="T7" fmla="*/ 652 h 964"/>
                  <a:gd name="T8" fmla="*/ 992 w 1077"/>
                  <a:gd name="T9" fmla="*/ 539 h 964"/>
                  <a:gd name="T10" fmla="*/ 907 w 1077"/>
                  <a:gd name="T11" fmla="*/ 454 h 964"/>
                  <a:gd name="T12" fmla="*/ 907 w 1077"/>
                  <a:gd name="T13" fmla="*/ 340 h 964"/>
                  <a:gd name="T14" fmla="*/ 822 w 1077"/>
                  <a:gd name="T15" fmla="*/ 255 h 964"/>
                  <a:gd name="T16" fmla="*/ 765 w 1077"/>
                  <a:gd name="T17" fmla="*/ 114 h 964"/>
                  <a:gd name="T18" fmla="*/ 737 w 1077"/>
                  <a:gd name="T19" fmla="*/ 29 h 964"/>
                  <a:gd name="T20" fmla="*/ 623 w 1077"/>
                  <a:gd name="T21" fmla="*/ 57 h 964"/>
                  <a:gd name="T22" fmla="*/ 623 w 1077"/>
                  <a:gd name="T23" fmla="*/ 227 h 964"/>
                  <a:gd name="T24" fmla="*/ 567 w 1077"/>
                  <a:gd name="T25" fmla="*/ 284 h 964"/>
                  <a:gd name="T26" fmla="*/ 453 w 1077"/>
                  <a:gd name="T27" fmla="*/ 312 h 964"/>
                  <a:gd name="T28" fmla="*/ 425 w 1077"/>
                  <a:gd name="T29" fmla="*/ 397 h 964"/>
                  <a:gd name="T30" fmla="*/ 311 w 1077"/>
                  <a:gd name="T31" fmla="*/ 425 h 964"/>
                  <a:gd name="T32" fmla="*/ 113 w 1077"/>
                  <a:gd name="T33" fmla="*/ 397 h 964"/>
                  <a:gd name="T34" fmla="*/ 0 w 1077"/>
                  <a:gd name="T35" fmla="*/ 397 h 964"/>
                  <a:gd name="T36" fmla="*/ 0 w 1077"/>
                  <a:gd name="T37" fmla="*/ 511 h 964"/>
                  <a:gd name="T38" fmla="*/ 28 w 1077"/>
                  <a:gd name="T39" fmla="*/ 567 h 964"/>
                  <a:gd name="T40" fmla="*/ 28 w 1077"/>
                  <a:gd name="T41" fmla="*/ 709 h 964"/>
                  <a:gd name="T42" fmla="*/ 56 w 1077"/>
                  <a:gd name="T43" fmla="*/ 851 h 964"/>
                  <a:gd name="T44" fmla="*/ 170 w 1077"/>
                  <a:gd name="T45" fmla="*/ 879 h 964"/>
                  <a:gd name="T46" fmla="*/ 226 w 1077"/>
                  <a:gd name="T47" fmla="*/ 907 h 964"/>
                  <a:gd name="T48" fmla="*/ 311 w 1077"/>
                  <a:gd name="T49" fmla="*/ 964 h 964"/>
                  <a:gd name="T50" fmla="*/ 340 w 1077"/>
                  <a:gd name="T51" fmla="*/ 907 h 964"/>
                  <a:gd name="T52" fmla="*/ 453 w 1077"/>
                  <a:gd name="T53" fmla="*/ 936 h 964"/>
                  <a:gd name="T54" fmla="*/ 510 w 1077"/>
                  <a:gd name="T55" fmla="*/ 822 h 964"/>
                  <a:gd name="T56" fmla="*/ 567 w 1077"/>
                  <a:gd name="T57" fmla="*/ 879 h 964"/>
                  <a:gd name="T58" fmla="*/ 652 w 1077"/>
                  <a:gd name="T59" fmla="*/ 936 h 964"/>
                  <a:gd name="T60" fmla="*/ 708 w 1077"/>
                  <a:gd name="T61" fmla="*/ 907 h 964"/>
                  <a:gd name="T62" fmla="*/ 765 w 1077"/>
                  <a:gd name="T63" fmla="*/ 964 h 964"/>
                  <a:gd name="T64" fmla="*/ 822 w 1077"/>
                  <a:gd name="T65" fmla="*/ 964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77" h="964">
                    <a:moveTo>
                      <a:pt x="822" y="964"/>
                    </a:moveTo>
                    <a:lnTo>
                      <a:pt x="850" y="936"/>
                    </a:lnTo>
                    <a:lnTo>
                      <a:pt x="992" y="936"/>
                    </a:lnTo>
                    <a:lnTo>
                      <a:pt x="1049" y="879"/>
                    </a:lnTo>
                    <a:lnTo>
                      <a:pt x="1077" y="879"/>
                    </a:lnTo>
                    <a:lnTo>
                      <a:pt x="1077" y="822"/>
                    </a:lnTo>
                    <a:lnTo>
                      <a:pt x="1020" y="737"/>
                    </a:lnTo>
                    <a:lnTo>
                      <a:pt x="1020" y="652"/>
                    </a:lnTo>
                    <a:lnTo>
                      <a:pt x="992" y="652"/>
                    </a:lnTo>
                    <a:lnTo>
                      <a:pt x="992" y="539"/>
                    </a:lnTo>
                    <a:lnTo>
                      <a:pt x="935" y="511"/>
                    </a:lnTo>
                    <a:lnTo>
                      <a:pt x="907" y="454"/>
                    </a:lnTo>
                    <a:lnTo>
                      <a:pt x="935" y="397"/>
                    </a:lnTo>
                    <a:lnTo>
                      <a:pt x="907" y="340"/>
                    </a:lnTo>
                    <a:lnTo>
                      <a:pt x="850" y="312"/>
                    </a:lnTo>
                    <a:lnTo>
                      <a:pt x="822" y="255"/>
                    </a:lnTo>
                    <a:lnTo>
                      <a:pt x="850" y="199"/>
                    </a:lnTo>
                    <a:lnTo>
                      <a:pt x="765" y="114"/>
                    </a:lnTo>
                    <a:lnTo>
                      <a:pt x="765" y="57"/>
                    </a:lnTo>
                    <a:lnTo>
                      <a:pt x="737" y="29"/>
                    </a:lnTo>
                    <a:lnTo>
                      <a:pt x="708" y="0"/>
                    </a:lnTo>
                    <a:lnTo>
                      <a:pt x="623" y="57"/>
                    </a:lnTo>
                    <a:lnTo>
                      <a:pt x="595" y="142"/>
                    </a:lnTo>
                    <a:lnTo>
                      <a:pt x="623" y="227"/>
                    </a:lnTo>
                    <a:lnTo>
                      <a:pt x="623" y="255"/>
                    </a:lnTo>
                    <a:lnTo>
                      <a:pt x="567" y="284"/>
                    </a:lnTo>
                    <a:lnTo>
                      <a:pt x="538" y="340"/>
                    </a:lnTo>
                    <a:lnTo>
                      <a:pt x="453" y="312"/>
                    </a:lnTo>
                    <a:lnTo>
                      <a:pt x="453" y="369"/>
                    </a:lnTo>
                    <a:lnTo>
                      <a:pt x="425" y="397"/>
                    </a:lnTo>
                    <a:lnTo>
                      <a:pt x="340" y="397"/>
                    </a:lnTo>
                    <a:lnTo>
                      <a:pt x="311" y="425"/>
                    </a:lnTo>
                    <a:lnTo>
                      <a:pt x="170" y="397"/>
                    </a:lnTo>
                    <a:lnTo>
                      <a:pt x="113" y="397"/>
                    </a:lnTo>
                    <a:lnTo>
                      <a:pt x="56" y="369"/>
                    </a:lnTo>
                    <a:lnTo>
                      <a:pt x="0" y="397"/>
                    </a:lnTo>
                    <a:lnTo>
                      <a:pt x="28" y="425"/>
                    </a:lnTo>
                    <a:lnTo>
                      <a:pt x="0" y="511"/>
                    </a:lnTo>
                    <a:lnTo>
                      <a:pt x="0" y="567"/>
                    </a:lnTo>
                    <a:lnTo>
                      <a:pt x="28" y="567"/>
                    </a:lnTo>
                    <a:lnTo>
                      <a:pt x="56" y="681"/>
                    </a:lnTo>
                    <a:lnTo>
                      <a:pt x="28" y="709"/>
                    </a:lnTo>
                    <a:lnTo>
                      <a:pt x="0" y="794"/>
                    </a:lnTo>
                    <a:lnTo>
                      <a:pt x="56" y="851"/>
                    </a:lnTo>
                    <a:lnTo>
                      <a:pt x="113" y="879"/>
                    </a:lnTo>
                    <a:lnTo>
                      <a:pt x="170" y="879"/>
                    </a:lnTo>
                    <a:lnTo>
                      <a:pt x="170" y="907"/>
                    </a:lnTo>
                    <a:lnTo>
                      <a:pt x="226" y="907"/>
                    </a:lnTo>
                    <a:lnTo>
                      <a:pt x="255" y="936"/>
                    </a:lnTo>
                    <a:lnTo>
                      <a:pt x="311" y="964"/>
                    </a:lnTo>
                    <a:lnTo>
                      <a:pt x="368" y="936"/>
                    </a:lnTo>
                    <a:lnTo>
                      <a:pt x="340" y="907"/>
                    </a:lnTo>
                    <a:lnTo>
                      <a:pt x="368" y="907"/>
                    </a:lnTo>
                    <a:lnTo>
                      <a:pt x="453" y="936"/>
                    </a:lnTo>
                    <a:lnTo>
                      <a:pt x="482" y="851"/>
                    </a:lnTo>
                    <a:lnTo>
                      <a:pt x="510" y="822"/>
                    </a:lnTo>
                    <a:lnTo>
                      <a:pt x="567" y="822"/>
                    </a:lnTo>
                    <a:lnTo>
                      <a:pt x="567" y="879"/>
                    </a:lnTo>
                    <a:lnTo>
                      <a:pt x="595" y="879"/>
                    </a:lnTo>
                    <a:lnTo>
                      <a:pt x="652" y="936"/>
                    </a:lnTo>
                    <a:lnTo>
                      <a:pt x="680" y="936"/>
                    </a:lnTo>
                    <a:lnTo>
                      <a:pt x="708" y="907"/>
                    </a:lnTo>
                    <a:lnTo>
                      <a:pt x="708" y="964"/>
                    </a:lnTo>
                    <a:lnTo>
                      <a:pt x="765" y="964"/>
                    </a:lnTo>
                    <a:lnTo>
                      <a:pt x="793" y="936"/>
                    </a:lnTo>
                    <a:lnTo>
                      <a:pt x="822" y="96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91" name="Freeform 531"/>
              <p:cNvSpPr>
                <a:spLocks/>
              </p:cNvSpPr>
              <p:nvPr/>
            </p:nvSpPr>
            <p:spPr bwMode="auto">
              <a:xfrm>
                <a:off x="889000" y="6193617"/>
                <a:ext cx="1285875" cy="707572"/>
              </a:xfrm>
              <a:custGeom>
                <a:avLst/>
                <a:gdLst>
                  <a:gd name="T0" fmla="*/ 0 w 1134"/>
                  <a:gd name="T1" fmla="*/ 113 h 624"/>
                  <a:gd name="T2" fmla="*/ 57 w 1134"/>
                  <a:gd name="T3" fmla="*/ 170 h 624"/>
                  <a:gd name="T4" fmla="*/ 57 w 1134"/>
                  <a:gd name="T5" fmla="*/ 227 h 624"/>
                  <a:gd name="T6" fmla="*/ 142 w 1134"/>
                  <a:gd name="T7" fmla="*/ 312 h 624"/>
                  <a:gd name="T8" fmla="*/ 199 w 1134"/>
                  <a:gd name="T9" fmla="*/ 340 h 624"/>
                  <a:gd name="T10" fmla="*/ 227 w 1134"/>
                  <a:gd name="T11" fmla="*/ 312 h 624"/>
                  <a:gd name="T12" fmla="*/ 397 w 1134"/>
                  <a:gd name="T13" fmla="*/ 283 h 624"/>
                  <a:gd name="T14" fmla="*/ 454 w 1134"/>
                  <a:gd name="T15" fmla="*/ 340 h 624"/>
                  <a:gd name="T16" fmla="*/ 454 w 1134"/>
                  <a:gd name="T17" fmla="*/ 397 h 624"/>
                  <a:gd name="T18" fmla="*/ 511 w 1134"/>
                  <a:gd name="T19" fmla="*/ 340 h 624"/>
                  <a:gd name="T20" fmla="*/ 652 w 1134"/>
                  <a:gd name="T21" fmla="*/ 340 h 624"/>
                  <a:gd name="T22" fmla="*/ 681 w 1134"/>
                  <a:gd name="T23" fmla="*/ 368 h 624"/>
                  <a:gd name="T24" fmla="*/ 709 w 1134"/>
                  <a:gd name="T25" fmla="*/ 453 h 624"/>
                  <a:gd name="T26" fmla="*/ 766 w 1134"/>
                  <a:gd name="T27" fmla="*/ 482 h 624"/>
                  <a:gd name="T28" fmla="*/ 794 w 1134"/>
                  <a:gd name="T29" fmla="*/ 538 h 624"/>
                  <a:gd name="T30" fmla="*/ 823 w 1134"/>
                  <a:gd name="T31" fmla="*/ 538 h 624"/>
                  <a:gd name="T32" fmla="*/ 823 w 1134"/>
                  <a:gd name="T33" fmla="*/ 567 h 624"/>
                  <a:gd name="T34" fmla="*/ 851 w 1134"/>
                  <a:gd name="T35" fmla="*/ 624 h 624"/>
                  <a:gd name="T36" fmla="*/ 908 w 1134"/>
                  <a:gd name="T37" fmla="*/ 567 h 624"/>
                  <a:gd name="T38" fmla="*/ 936 w 1134"/>
                  <a:gd name="T39" fmla="*/ 595 h 624"/>
                  <a:gd name="T40" fmla="*/ 1049 w 1134"/>
                  <a:gd name="T41" fmla="*/ 595 h 624"/>
                  <a:gd name="T42" fmla="*/ 1049 w 1134"/>
                  <a:gd name="T43" fmla="*/ 567 h 624"/>
                  <a:gd name="T44" fmla="*/ 993 w 1134"/>
                  <a:gd name="T45" fmla="*/ 510 h 624"/>
                  <a:gd name="T46" fmla="*/ 993 w 1134"/>
                  <a:gd name="T47" fmla="*/ 453 h 624"/>
                  <a:gd name="T48" fmla="*/ 1021 w 1134"/>
                  <a:gd name="T49" fmla="*/ 397 h 624"/>
                  <a:gd name="T50" fmla="*/ 1021 w 1134"/>
                  <a:gd name="T51" fmla="*/ 340 h 624"/>
                  <a:gd name="T52" fmla="*/ 1134 w 1134"/>
                  <a:gd name="T53" fmla="*/ 142 h 624"/>
                  <a:gd name="T54" fmla="*/ 1049 w 1134"/>
                  <a:gd name="T55" fmla="*/ 57 h 624"/>
                  <a:gd name="T56" fmla="*/ 993 w 1134"/>
                  <a:gd name="T57" fmla="*/ 85 h 624"/>
                  <a:gd name="T58" fmla="*/ 936 w 1134"/>
                  <a:gd name="T59" fmla="*/ 28 h 624"/>
                  <a:gd name="T60" fmla="*/ 879 w 1134"/>
                  <a:gd name="T61" fmla="*/ 85 h 624"/>
                  <a:gd name="T62" fmla="*/ 823 w 1134"/>
                  <a:gd name="T63" fmla="*/ 57 h 624"/>
                  <a:gd name="T64" fmla="*/ 737 w 1134"/>
                  <a:gd name="T65" fmla="*/ 85 h 624"/>
                  <a:gd name="T66" fmla="*/ 709 w 1134"/>
                  <a:gd name="T67" fmla="*/ 85 h 624"/>
                  <a:gd name="T68" fmla="*/ 596 w 1134"/>
                  <a:gd name="T69" fmla="*/ 57 h 624"/>
                  <a:gd name="T70" fmla="*/ 567 w 1134"/>
                  <a:gd name="T71" fmla="*/ 0 h 624"/>
                  <a:gd name="T72" fmla="*/ 454 w 1134"/>
                  <a:gd name="T73" fmla="*/ 28 h 624"/>
                  <a:gd name="T74" fmla="*/ 426 w 1134"/>
                  <a:gd name="T75" fmla="*/ 85 h 624"/>
                  <a:gd name="T76" fmla="*/ 341 w 1134"/>
                  <a:gd name="T77" fmla="*/ 85 h 624"/>
                  <a:gd name="T78" fmla="*/ 312 w 1134"/>
                  <a:gd name="T79" fmla="*/ 28 h 624"/>
                  <a:gd name="T80" fmla="*/ 284 w 1134"/>
                  <a:gd name="T81" fmla="*/ 28 h 624"/>
                  <a:gd name="T82" fmla="*/ 227 w 1134"/>
                  <a:gd name="T83" fmla="*/ 57 h 624"/>
                  <a:gd name="T84" fmla="*/ 199 w 1134"/>
                  <a:gd name="T85" fmla="*/ 28 h 624"/>
                  <a:gd name="T86" fmla="*/ 114 w 1134"/>
                  <a:gd name="T87" fmla="*/ 28 h 624"/>
                  <a:gd name="T88" fmla="*/ 85 w 1134"/>
                  <a:gd name="T89" fmla="*/ 57 h 624"/>
                  <a:gd name="T90" fmla="*/ 29 w 1134"/>
                  <a:gd name="T91" fmla="*/ 28 h 624"/>
                  <a:gd name="T92" fmla="*/ 0 w 1134"/>
                  <a:gd name="T93" fmla="*/ 85 h 624"/>
                  <a:gd name="T94" fmla="*/ 0 w 1134"/>
                  <a:gd name="T95" fmla="*/ 113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134" h="624">
                    <a:moveTo>
                      <a:pt x="0" y="113"/>
                    </a:moveTo>
                    <a:lnTo>
                      <a:pt x="57" y="170"/>
                    </a:lnTo>
                    <a:lnTo>
                      <a:pt x="57" y="227"/>
                    </a:lnTo>
                    <a:lnTo>
                      <a:pt x="142" y="312"/>
                    </a:lnTo>
                    <a:lnTo>
                      <a:pt x="199" y="340"/>
                    </a:lnTo>
                    <a:lnTo>
                      <a:pt x="227" y="312"/>
                    </a:lnTo>
                    <a:lnTo>
                      <a:pt x="397" y="283"/>
                    </a:lnTo>
                    <a:lnTo>
                      <a:pt x="454" y="340"/>
                    </a:lnTo>
                    <a:lnTo>
                      <a:pt x="454" y="397"/>
                    </a:lnTo>
                    <a:lnTo>
                      <a:pt x="511" y="340"/>
                    </a:lnTo>
                    <a:lnTo>
                      <a:pt x="652" y="340"/>
                    </a:lnTo>
                    <a:lnTo>
                      <a:pt x="681" y="368"/>
                    </a:lnTo>
                    <a:lnTo>
                      <a:pt x="709" y="453"/>
                    </a:lnTo>
                    <a:lnTo>
                      <a:pt x="766" y="482"/>
                    </a:lnTo>
                    <a:lnTo>
                      <a:pt x="794" y="538"/>
                    </a:lnTo>
                    <a:lnTo>
                      <a:pt x="823" y="538"/>
                    </a:lnTo>
                    <a:lnTo>
                      <a:pt x="823" y="567"/>
                    </a:lnTo>
                    <a:lnTo>
                      <a:pt x="851" y="624"/>
                    </a:lnTo>
                    <a:lnTo>
                      <a:pt x="908" y="567"/>
                    </a:lnTo>
                    <a:lnTo>
                      <a:pt x="936" y="595"/>
                    </a:lnTo>
                    <a:lnTo>
                      <a:pt x="1049" y="595"/>
                    </a:lnTo>
                    <a:lnTo>
                      <a:pt x="1049" y="567"/>
                    </a:lnTo>
                    <a:lnTo>
                      <a:pt x="993" y="510"/>
                    </a:lnTo>
                    <a:lnTo>
                      <a:pt x="993" y="453"/>
                    </a:lnTo>
                    <a:lnTo>
                      <a:pt x="1021" y="397"/>
                    </a:lnTo>
                    <a:lnTo>
                      <a:pt x="1021" y="340"/>
                    </a:lnTo>
                    <a:lnTo>
                      <a:pt x="1134" y="142"/>
                    </a:lnTo>
                    <a:lnTo>
                      <a:pt x="1049" y="57"/>
                    </a:lnTo>
                    <a:lnTo>
                      <a:pt x="993" y="85"/>
                    </a:lnTo>
                    <a:lnTo>
                      <a:pt x="936" y="28"/>
                    </a:lnTo>
                    <a:lnTo>
                      <a:pt x="879" y="85"/>
                    </a:lnTo>
                    <a:lnTo>
                      <a:pt x="823" y="57"/>
                    </a:lnTo>
                    <a:lnTo>
                      <a:pt x="737" y="85"/>
                    </a:lnTo>
                    <a:lnTo>
                      <a:pt x="709" y="85"/>
                    </a:lnTo>
                    <a:lnTo>
                      <a:pt x="596" y="57"/>
                    </a:lnTo>
                    <a:lnTo>
                      <a:pt x="567" y="0"/>
                    </a:lnTo>
                    <a:lnTo>
                      <a:pt x="454" y="28"/>
                    </a:lnTo>
                    <a:lnTo>
                      <a:pt x="426" y="85"/>
                    </a:lnTo>
                    <a:lnTo>
                      <a:pt x="341" y="85"/>
                    </a:lnTo>
                    <a:lnTo>
                      <a:pt x="312" y="28"/>
                    </a:lnTo>
                    <a:lnTo>
                      <a:pt x="284" y="28"/>
                    </a:lnTo>
                    <a:lnTo>
                      <a:pt x="227" y="57"/>
                    </a:lnTo>
                    <a:lnTo>
                      <a:pt x="199" y="28"/>
                    </a:lnTo>
                    <a:lnTo>
                      <a:pt x="114" y="28"/>
                    </a:lnTo>
                    <a:lnTo>
                      <a:pt x="85" y="57"/>
                    </a:lnTo>
                    <a:lnTo>
                      <a:pt x="29" y="28"/>
                    </a:lnTo>
                    <a:lnTo>
                      <a:pt x="0" y="85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92" name="Freeform 532"/>
              <p:cNvSpPr>
                <a:spLocks/>
              </p:cNvSpPr>
              <p:nvPr/>
            </p:nvSpPr>
            <p:spPr bwMode="auto">
              <a:xfrm>
                <a:off x="921884" y="5486045"/>
                <a:ext cx="1414009" cy="803955"/>
              </a:xfrm>
              <a:custGeom>
                <a:avLst/>
                <a:gdLst>
                  <a:gd name="T0" fmla="*/ 0 w 1247"/>
                  <a:gd name="T1" fmla="*/ 652 h 709"/>
                  <a:gd name="T2" fmla="*/ 56 w 1247"/>
                  <a:gd name="T3" fmla="*/ 681 h 709"/>
                  <a:gd name="T4" fmla="*/ 85 w 1247"/>
                  <a:gd name="T5" fmla="*/ 652 h 709"/>
                  <a:gd name="T6" fmla="*/ 170 w 1247"/>
                  <a:gd name="T7" fmla="*/ 652 h 709"/>
                  <a:gd name="T8" fmla="*/ 198 w 1247"/>
                  <a:gd name="T9" fmla="*/ 681 h 709"/>
                  <a:gd name="T10" fmla="*/ 255 w 1247"/>
                  <a:gd name="T11" fmla="*/ 652 h 709"/>
                  <a:gd name="T12" fmla="*/ 283 w 1247"/>
                  <a:gd name="T13" fmla="*/ 652 h 709"/>
                  <a:gd name="T14" fmla="*/ 312 w 1247"/>
                  <a:gd name="T15" fmla="*/ 709 h 709"/>
                  <a:gd name="T16" fmla="*/ 397 w 1247"/>
                  <a:gd name="T17" fmla="*/ 709 h 709"/>
                  <a:gd name="T18" fmla="*/ 425 w 1247"/>
                  <a:gd name="T19" fmla="*/ 652 h 709"/>
                  <a:gd name="T20" fmla="*/ 538 w 1247"/>
                  <a:gd name="T21" fmla="*/ 624 h 709"/>
                  <a:gd name="T22" fmla="*/ 567 w 1247"/>
                  <a:gd name="T23" fmla="*/ 681 h 709"/>
                  <a:gd name="T24" fmla="*/ 680 w 1247"/>
                  <a:gd name="T25" fmla="*/ 709 h 709"/>
                  <a:gd name="T26" fmla="*/ 708 w 1247"/>
                  <a:gd name="T27" fmla="*/ 709 h 709"/>
                  <a:gd name="T28" fmla="*/ 794 w 1247"/>
                  <a:gd name="T29" fmla="*/ 681 h 709"/>
                  <a:gd name="T30" fmla="*/ 850 w 1247"/>
                  <a:gd name="T31" fmla="*/ 652 h 709"/>
                  <a:gd name="T32" fmla="*/ 822 w 1247"/>
                  <a:gd name="T33" fmla="*/ 595 h 709"/>
                  <a:gd name="T34" fmla="*/ 850 w 1247"/>
                  <a:gd name="T35" fmla="*/ 539 h 709"/>
                  <a:gd name="T36" fmla="*/ 879 w 1247"/>
                  <a:gd name="T37" fmla="*/ 539 h 709"/>
                  <a:gd name="T38" fmla="*/ 907 w 1247"/>
                  <a:gd name="T39" fmla="*/ 539 h 709"/>
                  <a:gd name="T40" fmla="*/ 964 w 1247"/>
                  <a:gd name="T41" fmla="*/ 595 h 709"/>
                  <a:gd name="T42" fmla="*/ 1077 w 1247"/>
                  <a:gd name="T43" fmla="*/ 595 h 709"/>
                  <a:gd name="T44" fmla="*/ 1105 w 1247"/>
                  <a:gd name="T45" fmla="*/ 624 h 709"/>
                  <a:gd name="T46" fmla="*/ 1162 w 1247"/>
                  <a:gd name="T47" fmla="*/ 624 h 709"/>
                  <a:gd name="T48" fmla="*/ 1247 w 1247"/>
                  <a:gd name="T49" fmla="*/ 567 h 709"/>
                  <a:gd name="T50" fmla="*/ 1219 w 1247"/>
                  <a:gd name="T51" fmla="*/ 510 h 709"/>
                  <a:gd name="T52" fmla="*/ 1247 w 1247"/>
                  <a:gd name="T53" fmla="*/ 482 h 709"/>
                  <a:gd name="T54" fmla="*/ 1190 w 1247"/>
                  <a:gd name="T55" fmla="*/ 312 h 709"/>
                  <a:gd name="T56" fmla="*/ 992 w 1247"/>
                  <a:gd name="T57" fmla="*/ 227 h 709"/>
                  <a:gd name="T58" fmla="*/ 935 w 1247"/>
                  <a:gd name="T59" fmla="*/ 170 h 709"/>
                  <a:gd name="T60" fmla="*/ 850 w 1247"/>
                  <a:gd name="T61" fmla="*/ 170 h 709"/>
                  <a:gd name="T62" fmla="*/ 850 w 1247"/>
                  <a:gd name="T63" fmla="*/ 114 h 709"/>
                  <a:gd name="T64" fmla="*/ 708 w 1247"/>
                  <a:gd name="T65" fmla="*/ 57 h 709"/>
                  <a:gd name="T66" fmla="*/ 652 w 1247"/>
                  <a:gd name="T67" fmla="*/ 0 h 709"/>
                  <a:gd name="T68" fmla="*/ 453 w 1247"/>
                  <a:gd name="T69" fmla="*/ 0 h 709"/>
                  <a:gd name="T70" fmla="*/ 312 w 1247"/>
                  <a:gd name="T71" fmla="*/ 57 h 709"/>
                  <a:gd name="T72" fmla="*/ 141 w 1247"/>
                  <a:gd name="T73" fmla="*/ 57 h 709"/>
                  <a:gd name="T74" fmla="*/ 83 w 1247"/>
                  <a:gd name="T75" fmla="*/ 110 h 709"/>
                  <a:gd name="T76" fmla="*/ 85 w 1247"/>
                  <a:gd name="T77" fmla="*/ 199 h 709"/>
                  <a:gd name="T78" fmla="*/ 113 w 1247"/>
                  <a:gd name="T79" fmla="*/ 227 h 709"/>
                  <a:gd name="T80" fmla="*/ 113 w 1247"/>
                  <a:gd name="T81" fmla="*/ 284 h 709"/>
                  <a:gd name="T82" fmla="*/ 141 w 1247"/>
                  <a:gd name="T83" fmla="*/ 454 h 709"/>
                  <a:gd name="T84" fmla="*/ 85 w 1247"/>
                  <a:gd name="T85" fmla="*/ 510 h 709"/>
                  <a:gd name="T86" fmla="*/ 85 w 1247"/>
                  <a:gd name="T87" fmla="*/ 595 h 709"/>
                  <a:gd name="T88" fmla="*/ 28 w 1247"/>
                  <a:gd name="T89" fmla="*/ 595 h 709"/>
                  <a:gd name="T90" fmla="*/ 0 w 1247"/>
                  <a:gd name="T91" fmla="*/ 652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247" h="709">
                    <a:moveTo>
                      <a:pt x="0" y="652"/>
                    </a:moveTo>
                    <a:lnTo>
                      <a:pt x="56" y="681"/>
                    </a:lnTo>
                    <a:lnTo>
                      <a:pt x="85" y="652"/>
                    </a:lnTo>
                    <a:lnTo>
                      <a:pt x="170" y="652"/>
                    </a:lnTo>
                    <a:lnTo>
                      <a:pt x="198" y="681"/>
                    </a:lnTo>
                    <a:lnTo>
                      <a:pt x="255" y="652"/>
                    </a:lnTo>
                    <a:lnTo>
                      <a:pt x="283" y="652"/>
                    </a:lnTo>
                    <a:lnTo>
                      <a:pt x="312" y="709"/>
                    </a:lnTo>
                    <a:lnTo>
                      <a:pt x="397" y="709"/>
                    </a:lnTo>
                    <a:lnTo>
                      <a:pt x="425" y="652"/>
                    </a:lnTo>
                    <a:lnTo>
                      <a:pt x="538" y="624"/>
                    </a:lnTo>
                    <a:lnTo>
                      <a:pt x="567" y="681"/>
                    </a:lnTo>
                    <a:lnTo>
                      <a:pt x="680" y="709"/>
                    </a:lnTo>
                    <a:lnTo>
                      <a:pt x="708" y="709"/>
                    </a:lnTo>
                    <a:lnTo>
                      <a:pt x="794" y="681"/>
                    </a:lnTo>
                    <a:lnTo>
                      <a:pt x="850" y="652"/>
                    </a:lnTo>
                    <a:lnTo>
                      <a:pt x="822" y="595"/>
                    </a:lnTo>
                    <a:lnTo>
                      <a:pt x="850" y="539"/>
                    </a:lnTo>
                    <a:lnTo>
                      <a:pt x="879" y="539"/>
                    </a:lnTo>
                    <a:lnTo>
                      <a:pt x="907" y="539"/>
                    </a:lnTo>
                    <a:lnTo>
                      <a:pt x="964" y="595"/>
                    </a:lnTo>
                    <a:lnTo>
                      <a:pt x="1077" y="595"/>
                    </a:lnTo>
                    <a:lnTo>
                      <a:pt x="1105" y="624"/>
                    </a:lnTo>
                    <a:lnTo>
                      <a:pt x="1162" y="624"/>
                    </a:lnTo>
                    <a:lnTo>
                      <a:pt x="1247" y="567"/>
                    </a:lnTo>
                    <a:lnTo>
                      <a:pt x="1219" y="510"/>
                    </a:lnTo>
                    <a:lnTo>
                      <a:pt x="1247" y="482"/>
                    </a:lnTo>
                    <a:lnTo>
                      <a:pt x="1190" y="312"/>
                    </a:lnTo>
                    <a:lnTo>
                      <a:pt x="992" y="227"/>
                    </a:lnTo>
                    <a:lnTo>
                      <a:pt x="935" y="170"/>
                    </a:lnTo>
                    <a:lnTo>
                      <a:pt x="850" y="170"/>
                    </a:lnTo>
                    <a:lnTo>
                      <a:pt x="850" y="114"/>
                    </a:lnTo>
                    <a:lnTo>
                      <a:pt x="708" y="57"/>
                    </a:lnTo>
                    <a:lnTo>
                      <a:pt x="652" y="0"/>
                    </a:lnTo>
                    <a:lnTo>
                      <a:pt x="453" y="0"/>
                    </a:lnTo>
                    <a:lnTo>
                      <a:pt x="312" y="57"/>
                    </a:lnTo>
                    <a:lnTo>
                      <a:pt x="141" y="57"/>
                    </a:lnTo>
                    <a:lnTo>
                      <a:pt x="83" y="110"/>
                    </a:lnTo>
                    <a:lnTo>
                      <a:pt x="85" y="199"/>
                    </a:lnTo>
                    <a:lnTo>
                      <a:pt x="113" y="227"/>
                    </a:lnTo>
                    <a:lnTo>
                      <a:pt x="113" y="284"/>
                    </a:lnTo>
                    <a:lnTo>
                      <a:pt x="141" y="454"/>
                    </a:lnTo>
                    <a:lnTo>
                      <a:pt x="85" y="510"/>
                    </a:lnTo>
                    <a:lnTo>
                      <a:pt x="85" y="595"/>
                    </a:lnTo>
                    <a:lnTo>
                      <a:pt x="28" y="595"/>
                    </a:lnTo>
                    <a:lnTo>
                      <a:pt x="0" y="65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101" name="Group 331">
              <a:extLst>
                <a:ext uri="{FF2B5EF4-FFF2-40B4-BE49-F238E27FC236}">
                  <a16:creationId xmlns:a16="http://schemas.microsoft.com/office/drawing/2014/main" id="{F4D42E37-77D8-411D-82A3-F34AD215853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08099" y="7283056"/>
              <a:ext cx="3555691" cy="2301089"/>
              <a:chOff x="898" y="3834"/>
              <a:chExt cx="2409" cy="1559"/>
            </a:xfrm>
          </p:grpSpPr>
          <p:sp>
            <p:nvSpPr>
              <p:cNvPr id="102" name="Freeform 271">
                <a:extLst>
                  <a:ext uri="{FF2B5EF4-FFF2-40B4-BE49-F238E27FC236}">
                    <a16:creationId xmlns:a16="http://schemas.microsoft.com/office/drawing/2014/main" id="{CDA36952-6419-4749-AFB0-CF65051FED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5" y="3834"/>
                <a:ext cx="1474" cy="1162"/>
              </a:xfrm>
              <a:custGeom>
                <a:avLst/>
                <a:gdLst>
                  <a:gd name="T0" fmla="*/ 226 w 1474"/>
                  <a:gd name="T1" fmla="*/ 0 h 1162"/>
                  <a:gd name="T2" fmla="*/ 255 w 1474"/>
                  <a:gd name="T3" fmla="*/ 85 h 1162"/>
                  <a:gd name="T4" fmla="*/ 397 w 1474"/>
                  <a:gd name="T5" fmla="*/ 141 h 1162"/>
                  <a:gd name="T6" fmla="*/ 482 w 1474"/>
                  <a:gd name="T7" fmla="*/ 141 h 1162"/>
                  <a:gd name="T8" fmla="*/ 510 w 1474"/>
                  <a:gd name="T9" fmla="*/ 198 h 1162"/>
                  <a:gd name="T10" fmla="*/ 538 w 1474"/>
                  <a:gd name="T11" fmla="*/ 198 h 1162"/>
                  <a:gd name="T12" fmla="*/ 538 w 1474"/>
                  <a:gd name="T13" fmla="*/ 255 h 1162"/>
                  <a:gd name="T14" fmla="*/ 623 w 1474"/>
                  <a:gd name="T15" fmla="*/ 396 h 1162"/>
                  <a:gd name="T16" fmla="*/ 623 w 1474"/>
                  <a:gd name="T17" fmla="*/ 510 h 1162"/>
                  <a:gd name="T18" fmla="*/ 708 w 1474"/>
                  <a:gd name="T19" fmla="*/ 510 h 1162"/>
                  <a:gd name="T20" fmla="*/ 765 w 1474"/>
                  <a:gd name="T21" fmla="*/ 652 h 1162"/>
                  <a:gd name="T22" fmla="*/ 907 w 1474"/>
                  <a:gd name="T23" fmla="*/ 793 h 1162"/>
                  <a:gd name="T24" fmla="*/ 1247 w 1474"/>
                  <a:gd name="T25" fmla="*/ 822 h 1162"/>
                  <a:gd name="T26" fmla="*/ 1332 w 1474"/>
                  <a:gd name="T27" fmla="*/ 793 h 1162"/>
                  <a:gd name="T28" fmla="*/ 1474 w 1474"/>
                  <a:gd name="T29" fmla="*/ 822 h 1162"/>
                  <a:gd name="T30" fmla="*/ 1389 w 1474"/>
                  <a:gd name="T31" fmla="*/ 963 h 1162"/>
                  <a:gd name="T32" fmla="*/ 1446 w 1474"/>
                  <a:gd name="T33" fmla="*/ 1020 h 1162"/>
                  <a:gd name="T34" fmla="*/ 1389 w 1474"/>
                  <a:gd name="T35" fmla="*/ 1048 h 1162"/>
                  <a:gd name="T36" fmla="*/ 1304 w 1474"/>
                  <a:gd name="T37" fmla="*/ 1162 h 1162"/>
                  <a:gd name="T38" fmla="*/ 1020 w 1474"/>
                  <a:gd name="T39" fmla="*/ 1134 h 1162"/>
                  <a:gd name="T40" fmla="*/ 822 w 1474"/>
                  <a:gd name="T41" fmla="*/ 1162 h 1162"/>
                  <a:gd name="T42" fmla="*/ 652 w 1474"/>
                  <a:gd name="T43" fmla="*/ 992 h 1162"/>
                  <a:gd name="T44" fmla="*/ 538 w 1474"/>
                  <a:gd name="T45" fmla="*/ 963 h 1162"/>
                  <a:gd name="T46" fmla="*/ 425 w 1474"/>
                  <a:gd name="T47" fmla="*/ 822 h 1162"/>
                  <a:gd name="T48" fmla="*/ 226 w 1474"/>
                  <a:gd name="T49" fmla="*/ 737 h 1162"/>
                  <a:gd name="T50" fmla="*/ 170 w 1474"/>
                  <a:gd name="T51" fmla="*/ 595 h 1162"/>
                  <a:gd name="T52" fmla="*/ 56 w 1474"/>
                  <a:gd name="T53" fmla="*/ 510 h 1162"/>
                  <a:gd name="T54" fmla="*/ 0 w 1474"/>
                  <a:gd name="T55" fmla="*/ 396 h 1162"/>
                  <a:gd name="T56" fmla="*/ 56 w 1474"/>
                  <a:gd name="T57" fmla="*/ 368 h 1162"/>
                  <a:gd name="T58" fmla="*/ 28 w 1474"/>
                  <a:gd name="T59" fmla="*/ 255 h 1162"/>
                  <a:gd name="T60" fmla="*/ 56 w 1474"/>
                  <a:gd name="T61" fmla="*/ 113 h 1162"/>
                  <a:gd name="T62" fmla="*/ 198 w 1474"/>
                  <a:gd name="T63" fmla="*/ 85 h 1162"/>
                  <a:gd name="T64" fmla="*/ 226 w 1474"/>
                  <a:gd name="T65" fmla="*/ 28 h 1162"/>
                  <a:gd name="T66" fmla="*/ 226 w 1474"/>
                  <a:gd name="T67" fmla="*/ 0 h 1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474" h="1162">
                    <a:moveTo>
                      <a:pt x="226" y="0"/>
                    </a:moveTo>
                    <a:lnTo>
                      <a:pt x="255" y="85"/>
                    </a:lnTo>
                    <a:lnTo>
                      <a:pt x="397" y="141"/>
                    </a:lnTo>
                    <a:lnTo>
                      <a:pt x="482" y="141"/>
                    </a:lnTo>
                    <a:lnTo>
                      <a:pt x="510" y="198"/>
                    </a:lnTo>
                    <a:lnTo>
                      <a:pt x="538" y="198"/>
                    </a:lnTo>
                    <a:lnTo>
                      <a:pt x="538" y="255"/>
                    </a:lnTo>
                    <a:lnTo>
                      <a:pt x="623" y="396"/>
                    </a:lnTo>
                    <a:lnTo>
                      <a:pt x="623" y="510"/>
                    </a:lnTo>
                    <a:lnTo>
                      <a:pt x="708" y="510"/>
                    </a:lnTo>
                    <a:lnTo>
                      <a:pt x="765" y="652"/>
                    </a:lnTo>
                    <a:lnTo>
                      <a:pt x="907" y="793"/>
                    </a:lnTo>
                    <a:lnTo>
                      <a:pt x="1247" y="822"/>
                    </a:lnTo>
                    <a:lnTo>
                      <a:pt x="1332" y="793"/>
                    </a:lnTo>
                    <a:lnTo>
                      <a:pt x="1474" y="822"/>
                    </a:lnTo>
                    <a:lnTo>
                      <a:pt x="1389" y="963"/>
                    </a:lnTo>
                    <a:lnTo>
                      <a:pt x="1446" y="1020"/>
                    </a:lnTo>
                    <a:lnTo>
                      <a:pt x="1389" y="1048"/>
                    </a:lnTo>
                    <a:lnTo>
                      <a:pt x="1304" y="1162"/>
                    </a:lnTo>
                    <a:lnTo>
                      <a:pt x="1020" y="1134"/>
                    </a:lnTo>
                    <a:lnTo>
                      <a:pt x="822" y="1162"/>
                    </a:lnTo>
                    <a:lnTo>
                      <a:pt x="652" y="992"/>
                    </a:lnTo>
                    <a:lnTo>
                      <a:pt x="538" y="963"/>
                    </a:lnTo>
                    <a:lnTo>
                      <a:pt x="425" y="822"/>
                    </a:lnTo>
                    <a:lnTo>
                      <a:pt x="226" y="737"/>
                    </a:lnTo>
                    <a:lnTo>
                      <a:pt x="170" y="595"/>
                    </a:lnTo>
                    <a:lnTo>
                      <a:pt x="56" y="510"/>
                    </a:lnTo>
                    <a:lnTo>
                      <a:pt x="0" y="396"/>
                    </a:lnTo>
                    <a:lnTo>
                      <a:pt x="56" y="368"/>
                    </a:lnTo>
                    <a:lnTo>
                      <a:pt x="28" y="255"/>
                    </a:lnTo>
                    <a:lnTo>
                      <a:pt x="56" y="113"/>
                    </a:lnTo>
                    <a:lnTo>
                      <a:pt x="198" y="85"/>
                    </a:lnTo>
                    <a:lnTo>
                      <a:pt x="226" y="28"/>
                    </a:lnTo>
                    <a:lnTo>
                      <a:pt x="226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3" name="Freeform 282">
                <a:extLst>
                  <a:ext uri="{FF2B5EF4-FFF2-40B4-BE49-F238E27FC236}">
                    <a16:creationId xmlns:a16="http://schemas.microsoft.com/office/drawing/2014/main" id="{E718EB48-6980-42B5-B6A0-EDBF01C8EE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3" y="3975"/>
                <a:ext cx="964" cy="681"/>
              </a:xfrm>
              <a:custGeom>
                <a:avLst/>
                <a:gdLst>
                  <a:gd name="T0" fmla="*/ 964 w 964"/>
                  <a:gd name="T1" fmla="*/ 539 h 681"/>
                  <a:gd name="T2" fmla="*/ 964 w 964"/>
                  <a:gd name="T3" fmla="*/ 596 h 681"/>
                  <a:gd name="T4" fmla="*/ 936 w 964"/>
                  <a:gd name="T5" fmla="*/ 681 h 681"/>
                  <a:gd name="T6" fmla="*/ 794 w 964"/>
                  <a:gd name="T7" fmla="*/ 652 h 681"/>
                  <a:gd name="T8" fmla="*/ 709 w 964"/>
                  <a:gd name="T9" fmla="*/ 681 h 681"/>
                  <a:gd name="T10" fmla="*/ 369 w 964"/>
                  <a:gd name="T11" fmla="*/ 652 h 681"/>
                  <a:gd name="T12" fmla="*/ 227 w 964"/>
                  <a:gd name="T13" fmla="*/ 511 h 681"/>
                  <a:gd name="T14" fmla="*/ 170 w 964"/>
                  <a:gd name="T15" fmla="*/ 369 h 681"/>
                  <a:gd name="T16" fmla="*/ 85 w 964"/>
                  <a:gd name="T17" fmla="*/ 369 h 681"/>
                  <a:gd name="T18" fmla="*/ 85 w 964"/>
                  <a:gd name="T19" fmla="*/ 255 h 681"/>
                  <a:gd name="T20" fmla="*/ 0 w 964"/>
                  <a:gd name="T21" fmla="*/ 114 h 681"/>
                  <a:gd name="T22" fmla="*/ 57 w 964"/>
                  <a:gd name="T23" fmla="*/ 85 h 681"/>
                  <a:gd name="T24" fmla="*/ 85 w 964"/>
                  <a:gd name="T25" fmla="*/ 0 h 681"/>
                  <a:gd name="T26" fmla="*/ 142 w 964"/>
                  <a:gd name="T27" fmla="*/ 0 h 681"/>
                  <a:gd name="T28" fmla="*/ 199 w 964"/>
                  <a:gd name="T29" fmla="*/ 114 h 681"/>
                  <a:gd name="T30" fmla="*/ 482 w 964"/>
                  <a:gd name="T31" fmla="*/ 227 h 681"/>
                  <a:gd name="T32" fmla="*/ 482 w 964"/>
                  <a:gd name="T33" fmla="*/ 284 h 681"/>
                  <a:gd name="T34" fmla="*/ 539 w 964"/>
                  <a:gd name="T35" fmla="*/ 284 h 681"/>
                  <a:gd name="T36" fmla="*/ 567 w 964"/>
                  <a:gd name="T37" fmla="*/ 340 h 681"/>
                  <a:gd name="T38" fmla="*/ 539 w 964"/>
                  <a:gd name="T39" fmla="*/ 369 h 681"/>
                  <a:gd name="T40" fmla="*/ 596 w 964"/>
                  <a:gd name="T41" fmla="*/ 397 h 681"/>
                  <a:gd name="T42" fmla="*/ 596 w 964"/>
                  <a:gd name="T43" fmla="*/ 482 h 681"/>
                  <a:gd name="T44" fmla="*/ 652 w 964"/>
                  <a:gd name="T45" fmla="*/ 397 h 681"/>
                  <a:gd name="T46" fmla="*/ 709 w 964"/>
                  <a:gd name="T47" fmla="*/ 397 h 681"/>
                  <a:gd name="T48" fmla="*/ 794 w 964"/>
                  <a:gd name="T49" fmla="*/ 426 h 681"/>
                  <a:gd name="T50" fmla="*/ 794 w 964"/>
                  <a:gd name="T51" fmla="*/ 482 h 681"/>
                  <a:gd name="T52" fmla="*/ 851 w 964"/>
                  <a:gd name="T53" fmla="*/ 482 h 681"/>
                  <a:gd name="T54" fmla="*/ 879 w 964"/>
                  <a:gd name="T55" fmla="*/ 539 h 681"/>
                  <a:gd name="T56" fmla="*/ 936 w 964"/>
                  <a:gd name="T57" fmla="*/ 511 h 681"/>
                  <a:gd name="T58" fmla="*/ 964 w 964"/>
                  <a:gd name="T59" fmla="*/ 539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64" h="681">
                    <a:moveTo>
                      <a:pt x="964" y="539"/>
                    </a:moveTo>
                    <a:lnTo>
                      <a:pt x="964" y="596"/>
                    </a:lnTo>
                    <a:lnTo>
                      <a:pt x="936" y="681"/>
                    </a:lnTo>
                    <a:lnTo>
                      <a:pt x="794" y="652"/>
                    </a:lnTo>
                    <a:lnTo>
                      <a:pt x="709" y="681"/>
                    </a:lnTo>
                    <a:lnTo>
                      <a:pt x="369" y="652"/>
                    </a:lnTo>
                    <a:lnTo>
                      <a:pt x="227" y="511"/>
                    </a:lnTo>
                    <a:lnTo>
                      <a:pt x="170" y="369"/>
                    </a:lnTo>
                    <a:lnTo>
                      <a:pt x="85" y="369"/>
                    </a:lnTo>
                    <a:lnTo>
                      <a:pt x="85" y="255"/>
                    </a:lnTo>
                    <a:lnTo>
                      <a:pt x="0" y="114"/>
                    </a:lnTo>
                    <a:lnTo>
                      <a:pt x="57" y="85"/>
                    </a:lnTo>
                    <a:lnTo>
                      <a:pt x="85" y="0"/>
                    </a:lnTo>
                    <a:lnTo>
                      <a:pt x="142" y="0"/>
                    </a:lnTo>
                    <a:lnTo>
                      <a:pt x="199" y="114"/>
                    </a:lnTo>
                    <a:lnTo>
                      <a:pt x="482" y="227"/>
                    </a:lnTo>
                    <a:lnTo>
                      <a:pt x="482" y="284"/>
                    </a:lnTo>
                    <a:lnTo>
                      <a:pt x="539" y="284"/>
                    </a:lnTo>
                    <a:lnTo>
                      <a:pt x="567" y="340"/>
                    </a:lnTo>
                    <a:lnTo>
                      <a:pt x="539" y="369"/>
                    </a:lnTo>
                    <a:lnTo>
                      <a:pt x="596" y="397"/>
                    </a:lnTo>
                    <a:lnTo>
                      <a:pt x="596" y="482"/>
                    </a:lnTo>
                    <a:lnTo>
                      <a:pt x="652" y="397"/>
                    </a:lnTo>
                    <a:lnTo>
                      <a:pt x="709" y="397"/>
                    </a:lnTo>
                    <a:lnTo>
                      <a:pt x="794" y="426"/>
                    </a:lnTo>
                    <a:lnTo>
                      <a:pt x="794" y="482"/>
                    </a:lnTo>
                    <a:lnTo>
                      <a:pt x="851" y="482"/>
                    </a:lnTo>
                    <a:lnTo>
                      <a:pt x="879" y="539"/>
                    </a:lnTo>
                    <a:lnTo>
                      <a:pt x="936" y="511"/>
                    </a:lnTo>
                    <a:lnTo>
                      <a:pt x="964" y="53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4" name="Freeform 283">
                <a:extLst>
                  <a:ext uri="{FF2B5EF4-FFF2-40B4-BE49-F238E27FC236}">
                    <a16:creationId xmlns:a16="http://schemas.microsoft.com/office/drawing/2014/main" id="{2916F116-D296-429B-B1D9-E25E72EB9F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9" y="4854"/>
                <a:ext cx="482" cy="510"/>
              </a:xfrm>
              <a:custGeom>
                <a:avLst/>
                <a:gdLst>
                  <a:gd name="T0" fmla="*/ 142 w 482"/>
                  <a:gd name="T1" fmla="*/ 0 h 510"/>
                  <a:gd name="T2" fmla="*/ 85 w 482"/>
                  <a:gd name="T3" fmla="*/ 28 h 510"/>
                  <a:gd name="T4" fmla="*/ 0 w 482"/>
                  <a:gd name="T5" fmla="*/ 142 h 510"/>
                  <a:gd name="T6" fmla="*/ 85 w 482"/>
                  <a:gd name="T7" fmla="*/ 199 h 510"/>
                  <a:gd name="T8" fmla="*/ 142 w 482"/>
                  <a:gd name="T9" fmla="*/ 340 h 510"/>
                  <a:gd name="T10" fmla="*/ 227 w 482"/>
                  <a:gd name="T11" fmla="*/ 369 h 510"/>
                  <a:gd name="T12" fmla="*/ 255 w 482"/>
                  <a:gd name="T13" fmla="*/ 369 h 510"/>
                  <a:gd name="T14" fmla="*/ 283 w 482"/>
                  <a:gd name="T15" fmla="*/ 454 h 510"/>
                  <a:gd name="T16" fmla="*/ 368 w 482"/>
                  <a:gd name="T17" fmla="*/ 510 h 510"/>
                  <a:gd name="T18" fmla="*/ 397 w 482"/>
                  <a:gd name="T19" fmla="*/ 340 h 510"/>
                  <a:gd name="T20" fmla="*/ 482 w 482"/>
                  <a:gd name="T21" fmla="*/ 255 h 510"/>
                  <a:gd name="T22" fmla="*/ 397 w 482"/>
                  <a:gd name="T23" fmla="*/ 199 h 510"/>
                  <a:gd name="T24" fmla="*/ 397 w 482"/>
                  <a:gd name="T25" fmla="*/ 142 h 510"/>
                  <a:gd name="T26" fmla="*/ 340 w 482"/>
                  <a:gd name="T27" fmla="*/ 85 h 510"/>
                  <a:gd name="T28" fmla="*/ 283 w 482"/>
                  <a:gd name="T29" fmla="*/ 0 h 510"/>
                  <a:gd name="T30" fmla="*/ 142 w 482"/>
                  <a:gd name="T31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2" h="510">
                    <a:moveTo>
                      <a:pt x="142" y="0"/>
                    </a:moveTo>
                    <a:lnTo>
                      <a:pt x="85" y="28"/>
                    </a:lnTo>
                    <a:lnTo>
                      <a:pt x="0" y="142"/>
                    </a:lnTo>
                    <a:lnTo>
                      <a:pt x="85" y="199"/>
                    </a:lnTo>
                    <a:lnTo>
                      <a:pt x="142" y="340"/>
                    </a:lnTo>
                    <a:lnTo>
                      <a:pt x="227" y="369"/>
                    </a:lnTo>
                    <a:lnTo>
                      <a:pt x="255" y="369"/>
                    </a:lnTo>
                    <a:lnTo>
                      <a:pt x="283" y="454"/>
                    </a:lnTo>
                    <a:lnTo>
                      <a:pt x="368" y="510"/>
                    </a:lnTo>
                    <a:lnTo>
                      <a:pt x="397" y="340"/>
                    </a:lnTo>
                    <a:lnTo>
                      <a:pt x="482" y="255"/>
                    </a:lnTo>
                    <a:lnTo>
                      <a:pt x="397" y="199"/>
                    </a:lnTo>
                    <a:lnTo>
                      <a:pt x="397" y="142"/>
                    </a:lnTo>
                    <a:lnTo>
                      <a:pt x="340" y="85"/>
                    </a:lnTo>
                    <a:lnTo>
                      <a:pt x="283" y="0"/>
                    </a:lnTo>
                    <a:lnTo>
                      <a:pt x="142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5" name="Freeform 284">
                <a:extLst>
                  <a:ext uri="{FF2B5EF4-FFF2-40B4-BE49-F238E27FC236}">
                    <a16:creationId xmlns:a16="http://schemas.microsoft.com/office/drawing/2014/main" id="{887E7526-EBBD-4907-A957-17EBF02ECC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4" y="4429"/>
                <a:ext cx="623" cy="680"/>
              </a:xfrm>
              <a:custGeom>
                <a:avLst/>
                <a:gdLst>
                  <a:gd name="T0" fmla="*/ 397 w 623"/>
                  <a:gd name="T1" fmla="*/ 680 h 680"/>
                  <a:gd name="T2" fmla="*/ 312 w 623"/>
                  <a:gd name="T3" fmla="*/ 624 h 680"/>
                  <a:gd name="T4" fmla="*/ 312 w 623"/>
                  <a:gd name="T5" fmla="*/ 567 h 680"/>
                  <a:gd name="T6" fmla="*/ 255 w 623"/>
                  <a:gd name="T7" fmla="*/ 510 h 680"/>
                  <a:gd name="T8" fmla="*/ 198 w 623"/>
                  <a:gd name="T9" fmla="*/ 425 h 680"/>
                  <a:gd name="T10" fmla="*/ 57 w 623"/>
                  <a:gd name="T11" fmla="*/ 425 h 680"/>
                  <a:gd name="T12" fmla="*/ 0 w 623"/>
                  <a:gd name="T13" fmla="*/ 368 h 680"/>
                  <a:gd name="T14" fmla="*/ 85 w 623"/>
                  <a:gd name="T15" fmla="*/ 227 h 680"/>
                  <a:gd name="T16" fmla="*/ 113 w 623"/>
                  <a:gd name="T17" fmla="*/ 142 h 680"/>
                  <a:gd name="T18" fmla="*/ 113 w 623"/>
                  <a:gd name="T19" fmla="*/ 85 h 680"/>
                  <a:gd name="T20" fmla="*/ 113 w 623"/>
                  <a:gd name="T21" fmla="*/ 28 h 680"/>
                  <a:gd name="T22" fmla="*/ 170 w 623"/>
                  <a:gd name="T23" fmla="*/ 0 h 680"/>
                  <a:gd name="T24" fmla="*/ 170 w 623"/>
                  <a:gd name="T25" fmla="*/ 170 h 680"/>
                  <a:gd name="T26" fmla="*/ 227 w 623"/>
                  <a:gd name="T27" fmla="*/ 227 h 680"/>
                  <a:gd name="T28" fmla="*/ 255 w 623"/>
                  <a:gd name="T29" fmla="*/ 198 h 680"/>
                  <a:gd name="T30" fmla="*/ 283 w 623"/>
                  <a:gd name="T31" fmla="*/ 227 h 680"/>
                  <a:gd name="T32" fmla="*/ 255 w 623"/>
                  <a:gd name="T33" fmla="*/ 283 h 680"/>
                  <a:gd name="T34" fmla="*/ 255 w 623"/>
                  <a:gd name="T35" fmla="*/ 340 h 680"/>
                  <a:gd name="T36" fmla="*/ 425 w 623"/>
                  <a:gd name="T37" fmla="*/ 340 h 680"/>
                  <a:gd name="T38" fmla="*/ 482 w 623"/>
                  <a:gd name="T39" fmla="*/ 368 h 680"/>
                  <a:gd name="T40" fmla="*/ 567 w 623"/>
                  <a:gd name="T41" fmla="*/ 340 h 680"/>
                  <a:gd name="T42" fmla="*/ 623 w 623"/>
                  <a:gd name="T43" fmla="*/ 397 h 680"/>
                  <a:gd name="T44" fmla="*/ 425 w 623"/>
                  <a:gd name="T45" fmla="*/ 397 h 680"/>
                  <a:gd name="T46" fmla="*/ 397 w 623"/>
                  <a:gd name="T47" fmla="*/ 425 h 680"/>
                  <a:gd name="T48" fmla="*/ 567 w 623"/>
                  <a:gd name="T49" fmla="*/ 425 h 680"/>
                  <a:gd name="T50" fmla="*/ 397 w 623"/>
                  <a:gd name="T51" fmla="*/ 68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23" h="680">
                    <a:moveTo>
                      <a:pt x="397" y="680"/>
                    </a:moveTo>
                    <a:lnTo>
                      <a:pt x="312" y="624"/>
                    </a:lnTo>
                    <a:lnTo>
                      <a:pt x="312" y="567"/>
                    </a:lnTo>
                    <a:lnTo>
                      <a:pt x="255" y="510"/>
                    </a:lnTo>
                    <a:lnTo>
                      <a:pt x="198" y="425"/>
                    </a:lnTo>
                    <a:lnTo>
                      <a:pt x="57" y="425"/>
                    </a:lnTo>
                    <a:lnTo>
                      <a:pt x="0" y="368"/>
                    </a:lnTo>
                    <a:lnTo>
                      <a:pt x="85" y="227"/>
                    </a:lnTo>
                    <a:lnTo>
                      <a:pt x="113" y="142"/>
                    </a:lnTo>
                    <a:lnTo>
                      <a:pt x="113" y="85"/>
                    </a:lnTo>
                    <a:lnTo>
                      <a:pt x="113" y="28"/>
                    </a:lnTo>
                    <a:lnTo>
                      <a:pt x="170" y="0"/>
                    </a:lnTo>
                    <a:lnTo>
                      <a:pt x="170" y="170"/>
                    </a:lnTo>
                    <a:lnTo>
                      <a:pt x="227" y="227"/>
                    </a:lnTo>
                    <a:lnTo>
                      <a:pt x="255" y="198"/>
                    </a:lnTo>
                    <a:lnTo>
                      <a:pt x="283" y="227"/>
                    </a:lnTo>
                    <a:lnTo>
                      <a:pt x="255" y="283"/>
                    </a:lnTo>
                    <a:lnTo>
                      <a:pt x="255" y="340"/>
                    </a:lnTo>
                    <a:lnTo>
                      <a:pt x="425" y="340"/>
                    </a:lnTo>
                    <a:lnTo>
                      <a:pt x="482" y="368"/>
                    </a:lnTo>
                    <a:lnTo>
                      <a:pt x="567" y="340"/>
                    </a:lnTo>
                    <a:lnTo>
                      <a:pt x="623" y="397"/>
                    </a:lnTo>
                    <a:lnTo>
                      <a:pt x="425" y="397"/>
                    </a:lnTo>
                    <a:lnTo>
                      <a:pt x="397" y="425"/>
                    </a:lnTo>
                    <a:lnTo>
                      <a:pt x="567" y="425"/>
                    </a:lnTo>
                    <a:lnTo>
                      <a:pt x="397" y="68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6" name="Freeform 312">
                <a:extLst>
                  <a:ext uri="{FF2B5EF4-FFF2-40B4-BE49-F238E27FC236}">
                    <a16:creationId xmlns:a16="http://schemas.microsoft.com/office/drawing/2014/main" id="{773A9C9D-AB20-4276-819A-3DD7A4133C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8" y="4230"/>
                <a:ext cx="1956" cy="1163"/>
              </a:xfrm>
              <a:custGeom>
                <a:avLst/>
                <a:gdLst>
                  <a:gd name="T0" fmla="*/ 397 w 1956"/>
                  <a:gd name="T1" fmla="*/ 0 h 1163"/>
                  <a:gd name="T2" fmla="*/ 453 w 1956"/>
                  <a:gd name="T3" fmla="*/ 114 h 1163"/>
                  <a:gd name="T4" fmla="*/ 567 w 1956"/>
                  <a:gd name="T5" fmla="*/ 199 h 1163"/>
                  <a:gd name="T6" fmla="*/ 623 w 1956"/>
                  <a:gd name="T7" fmla="*/ 341 h 1163"/>
                  <a:gd name="T8" fmla="*/ 822 w 1956"/>
                  <a:gd name="T9" fmla="*/ 426 h 1163"/>
                  <a:gd name="T10" fmla="*/ 935 w 1956"/>
                  <a:gd name="T11" fmla="*/ 567 h 1163"/>
                  <a:gd name="T12" fmla="*/ 1049 w 1956"/>
                  <a:gd name="T13" fmla="*/ 596 h 1163"/>
                  <a:gd name="T14" fmla="*/ 1219 w 1956"/>
                  <a:gd name="T15" fmla="*/ 766 h 1163"/>
                  <a:gd name="T16" fmla="*/ 1417 w 1956"/>
                  <a:gd name="T17" fmla="*/ 738 h 1163"/>
                  <a:gd name="T18" fmla="*/ 1701 w 1956"/>
                  <a:gd name="T19" fmla="*/ 766 h 1163"/>
                  <a:gd name="T20" fmla="*/ 1786 w 1956"/>
                  <a:gd name="T21" fmla="*/ 823 h 1163"/>
                  <a:gd name="T22" fmla="*/ 1843 w 1956"/>
                  <a:gd name="T23" fmla="*/ 964 h 1163"/>
                  <a:gd name="T24" fmla="*/ 1956 w 1956"/>
                  <a:gd name="T25" fmla="*/ 993 h 1163"/>
                  <a:gd name="T26" fmla="*/ 1899 w 1956"/>
                  <a:gd name="T27" fmla="*/ 1049 h 1163"/>
                  <a:gd name="T28" fmla="*/ 1672 w 1956"/>
                  <a:gd name="T29" fmla="*/ 1049 h 1163"/>
                  <a:gd name="T30" fmla="*/ 1616 w 1956"/>
                  <a:gd name="T31" fmla="*/ 1021 h 1163"/>
                  <a:gd name="T32" fmla="*/ 1644 w 1956"/>
                  <a:gd name="T33" fmla="*/ 993 h 1163"/>
                  <a:gd name="T34" fmla="*/ 1446 w 1956"/>
                  <a:gd name="T35" fmla="*/ 879 h 1163"/>
                  <a:gd name="T36" fmla="*/ 1417 w 1956"/>
                  <a:gd name="T37" fmla="*/ 936 h 1163"/>
                  <a:gd name="T38" fmla="*/ 1332 w 1956"/>
                  <a:gd name="T39" fmla="*/ 879 h 1163"/>
                  <a:gd name="T40" fmla="*/ 1304 w 1956"/>
                  <a:gd name="T41" fmla="*/ 936 h 1163"/>
                  <a:gd name="T42" fmla="*/ 1361 w 1956"/>
                  <a:gd name="T43" fmla="*/ 1021 h 1163"/>
                  <a:gd name="T44" fmla="*/ 1417 w 1956"/>
                  <a:gd name="T45" fmla="*/ 1049 h 1163"/>
                  <a:gd name="T46" fmla="*/ 1446 w 1956"/>
                  <a:gd name="T47" fmla="*/ 1078 h 1163"/>
                  <a:gd name="T48" fmla="*/ 1389 w 1956"/>
                  <a:gd name="T49" fmla="*/ 1078 h 1163"/>
                  <a:gd name="T50" fmla="*/ 1332 w 1956"/>
                  <a:gd name="T51" fmla="*/ 1163 h 1163"/>
                  <a:gd name="T52" fmla="*/ 1304 w 1956"/>
                  <a:gd name="T53" fmla="*/ 1106 h 1163"/>
                  <a:gd name="T54" fmla="*/ 1162 w 1956"/>
                  <a:gd name="T55" fmla="*/ 1106 h 1163"/>
                  <a:gd name="T56" fmla="*/ 1105 w 1956"/>
                  <a:gd name="T57" fmla="*/ 936 h 1163"/>
                  <a:gd name="T58" fmla="*/ 907 w 1956"/>
                  <a:gd name="T59" fmla="*/ 851 h 1163"/>
                  <a:gd name="T60" fmla="*/ 850 w 1956"/>
                  <a:gd name="T61" fmla="*/ 794 h 1163"/>
                  <a:gd name="T62" fmla="*/ 765 w 1956"/>
                  <a:gd name="T63" fmla="*/ 794 h 1163"/>
                  <a:gd name="T64" fmla="*/ 765 w 1956"/>
                  <a:gd name="T65" fmla="*/ 738 h 1163"/>
                  <a:gd name="T66" fmla="*/ 623 w 1956"/>
                  <a:gd name="T67" fmla="*/ 681 h 1163"/>
                  <a:gd name="T68" fmla="*/ 567 w 1956"/>
                  <a:gd name="T69" fmla="*/ 624 h 1163"/>
                  <a:gd name="T70" fmla="*/ 368 w 1956"/>
                  <a:gd name="T71" fmla="*/ 624 h 1163"/>
                  <a:gd name="T72" fmla="*/ 227 w 1956"/>
                  <a:gd name="T73" fmla="*/ 681 h 1163"/>
                  <a:gd name="T74" fmla="*/ 56 w 1956"/>
                  <a:gd name="T75" fmla="*/ 681 h 1163"/>
                  <a:gd name="T76" fmla="*/ 0 w 1956"/>
                  <a:gd name="T77" fmla="*/ 738 h 1163"/>
                  <a:gd name="T78" fmla="*/ 0 w 1956"/>
                  <a:gd name="T79" fmla="*/ 624 h 1163"/>
                  <a:gd name="T80" fmla="*/ 113 w 1956"/>
                  <a:gd name="T81" fmla="*/ 567 h 1163"/>
                  <a:gd name="T82" fmla="*/ 85 w 1956"/>
                  <a:gd name="T83" fmla="*/ 454 h 1163"/>
                  <a:gd name="T84" fmla="*/ 142 w 1956"/>
                  <a:gd name="T85" fmla="*/ 397 h 1163"/>
                  <a:gd name="T86" fmla="*/ 227 w 1956"/>
                  <a:gd name="T87" fmla="*/ 397 h 1163"/>
                  <a:gd name="T88" fmla="*/ 255 w 1956"/>
                  <a:gd name="T89" fmla="*/ 312 h 1163"/>
                  <a:gd name="T90" fmla="*/ 198 w 1956"/>
                  <a:gd name="T91" fmla="*/ 171 h 1163"/>
                  <a:gd name="T92" fmla="*/ 397 w 1956"/>
                  <a:gd name="T93" fmla="*/ 0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956" h="1163">
                    <a:moveTo>
                      <a:pt x="397" y="0"/>
                    </a:moveTo>
                    <a:lnTo>
                      <a:pt x="453" y="114"/>
                    </a:lnTo>
                    <a:lnTo>
                      <a:pt x="567" y="199"/>
                    </a:lnTo>
                    <a:lnTo>
                      <a:pt x="623" y="341"/>
                    </a:lnTo>
                    <a:lnTo>
                      <a:pt x="822" y="426"/>
                    </a:lnTo>
                    <a:lnTo>
                      <a:pt x="935" y="567"/>
                    </a:lnTo>
                    <a:lnTo>
                      <a:pt x="1049" y="596"/>
                    </a:lnTo>
                    <a:lnTo>
                      <a:pt x="1219" y="766"/>
                    </a:lnTo>
                    <a:lnTo>
                      <a:pt x="1417" y="738"/>
                    </a:lnTo>
                    <a:lnTo>
                      <a:pt x="1701" y="766"/>
                    </a:lnTo>
                    <a:lnTo>
                      <a:pt x="1786" y="823"/>
                    </a:lnTo>
                    <a:lnTo>
                      <a:pt x="1843" y="964"/>
                    </a:lnTo>
                    <a:lnTo>
                      <a:pt x="1956" y="993"/>
                    </a:lnTo>
                    <a:lnTo>
                      <a:pt x="1899" y="1049"/>
                    </a:lnTo>
                    <a:lnTo>
                      <a:pt x="1672" y="1049"/>
                    </a:lnTo>
                    <a:lnTo>
                      <a:pt x="1616" y="1021"/>
                    </a:lnTo>
                    <a:lnTo>
                      <a:pt x="1644" y="993"/>
                    </a:lnTo>
                    <a:lnTo>
                      <a:pt x="1446" y="879"/>
                    </a:lnTo>
                    <a:lnTo>
                      <a:pt x="1417" y="936"/>
                    </a:lnTo>
                    <a:lnTo>
                      <a:pt x="1332" y="879"/>
                    </a:lnTo>
                    <a:lnTo>
                      <a:pt x="1304" y="936"/>
                    </a:lnTo>
                    <a:lnTo>
                      <a:pt x="1361" y="1021"/>
                    </a:lnTo>
                    <a:lnTo>
                      <a:pt x="1417" y="1049"/>
                    </a:lnTo>
                    <a:lnTo>
                      <a:pt x="1446" y="1078"/>
                    </a:lnTo>
                    <a:lnTo>
                      <a:pt x="1389" y="1078"/>
                    </a:lnTo>
                    <a:lnTo>
                      <a:pt x="1332" y="1163"/>
                    </a:lnTo>
                    <a:lnTo>
                      <a:pt x="1304" y="1106"/>
                    </a:lnTo>
                    <a:lnTo>
                      <a:pt x="1162" y="1106"/>
                    </a:lnTo>
                    <a:lnTo>
                      <a:pt x="1105" y="936"/>
                    </a:lnTo>
                    <a:lnTo>
                      <a:pt x="907" y="851"/>
                    </a:lnTo>
                    <a:lnTo>
                      <a:pt x="850" y="794"/>
                    </a:lnTo>
                    <a:lnTo>
                      <a:pt x="765" y="794"/>
                    </a:lnTo>
                    <a:lnTo>
                      <a:pt x="765" y="738"/>
                    </a:lnTo>
                    <a:lnTo>
                      <a:pt x="623" y="681"/>
                    </a:lnTo>
                    <a:lnTo>
                      <a:pt x="567" y="624"/>
                    </a:lnTo>
                    <a:lnTo>
                      <a:pt x="368" y="624"/>
                    </a:lnTo>
                    <a:lnTo>
                      <a:pt x="227" y="681"/>
                    </a:lnTo>
                    <a:lnTo>
                      <a:pt x="56" y="681"/>
                    </a:lnTo>
                    <a:lnTo>
                      <a:pt x="0" y="738"/>
                    </a:lnTo>
                    <a:lnTo>
                      <a:pt x="0" y="624"/>
                    </a:lnTo>
                    <a:lnTo>
                      <a:pt x="113" y="567"/>
                    </a:lnTo>
                    <a:lnTo>
                      <a:pt x="85" y="454"/>
                    </a:lnTo>
                    <a:lnTo>
                      <a:pt x="142" y="397"/>
                    </a:lnTo>
                    <a:lnTo>
                      <a:pt x="227" y="397"/>
                    </a:lnTo>
                    <a:lnTo>
                      <a:pt x="255" y="312"/>
                    </a:lnTo>
                    <a:lnTo>
                      <a:pt x="198" y="171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</p:grp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7B4C4D66-E1B7-4985-9903-A043BED25B2E}"/>
              </a:ext>
            </a:extLst>
          </p:cNvPr>
          <p:cNvSpPr txBox="1"/>
          <p:nvPr/>
        </p:nvSpPr>
        <p:spPr>
          <a:xfrm>
            <a:off x="131145" y="113160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宮城県</a:t>
            </a: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F797DF35-E5AD-42CD-9CBF-FFD16358A6BA}"/>
              </a:ext>
            </a:extLst>
          </p:cNvPr>
          <p:cNvSpPr txBox="1"/>
          <p:nvPr/>
        </p:nvSpPr>
        <p:spPr>
          <a:xfrm>
            <a:off x="95867" y="535461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93" name="直線コネクタ 92">
            <a:extLst>
              <a:ext uri="{FF2B5EF4-FFF2-40B4-BE49-F238E27FC236}">
                <a16:creationId xmlns:a16="http://schemas.microsoft.com/office/drawing/2014/main" id="{1324DC56-FDC7-470E-918E-754C6D114BF8}"/>
              </a:ext>
            </a:extLst>
          </p:cNvPr>
          <p:cNvCxnSpPr/>
          <p:nvPr/>
        </p:nvCxnSpPr>
        <p:spPr>
          <a:xfrm>
            <a:off x="122756" y="507713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D1ED1D90-08C2-48B6-AA02-230BDFCC47CA}"/>
              </a:ext>
            </a:extLst>
          </p:cNvPr>
          <p:cNvGrpSpPr/>
          <p:nvPr/>
        </p:nvGrpSpPr>
        <p:grpSpPr>
          <a:xfrm>
            <a:off x="2025579" y="5091132"/>
            <a:ext cx="720000" cy="430244"/>
            <a:chOff x="6555416" y="4900731"/>
            <a:chExt cx="720000" cy="378515"/>
          </a:xfrm>
        </p:grpSpPr>
        <p:sp>
          <p:nvSpPr>
            <p:cNvPr id="98" name="四角形: 上の 2 つの角を丸める 97">
              <a:extLst>
                <a:ext uri="{FF2B5EF4-FFF2-40B4-BE49-F238E27FC236}">
                  <a16:creationId xmlns:a16="http://schemas.microsoft.com/office/drawing/2014/main" id="{4E9D60C5-D71B-4277-82C6-425066E3CD1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仙台市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9" name="四角形: 上の 2 つの角を丸める 98">
              <a:extLst>
                <a:ext uri="{FF2B5EF4-FFF2-40B4-BE49-F238E27FC236}">
                  <a16:creationId xmlns:a16="http://schemas.microsoft.com/office/drawing/2014/main" id="{8A6BAC9A-D0E8-4684-9FDF-6253E5555F0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5A4A82CF-16DF-4CE8-9AB5-685C5C421D57}"/>
              </a:ext>
            </a:extLst>
          </p:cNvPr>
          <p:cNvSpPr txBox="1"/>
          <p:nvPr/>
        </p:nvSpPr>
        <p:spPr>
          <a:xfrm>
            <a:off x="4868183" y="7308537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仙台市</a:t>
            </a:r>
          </a:p>
        </p:txBody>
      </p: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2B7C5269-FEDE-4D69-9A4F-04511051412F}"/>
              </a:ext>
            </a:extLst>
          </p:cNvPr>
          <p:cNvGrpSpPr/>
          <p:nvPr/>
        </p:nvGrpSpPr>
        <p:grpSpPr>
          <a:xfrm>
            <a:off x="5038243" y="7727320"/>
            <a:ext cx="720000" cy="430244"/>
            <a:chOff x="6555416" y="4900731"/>
            <a:chExt cx="720000" cy="378515"/>
          </a:xfrm>
        </p:grpSpPr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641720D6-DDD9-4224-8ACD-72F6FBEFE4A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泉区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06736033-56B9-4E1F-A11B-9A0FF0F6AA4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4CC59AF6-01F4-46A9-9069-16A3B1A597A8}"/>
              </a:ext>
            </a:extLst>
          </p:cNvPr>
          <p:cNvGrpSpPr/>
          <p:nvPr/>
        </p:nvGrpSpPr>
        <p:grpSpPr>
          <a:xfrm>
            <a:off x="5964835" y="8275960"/>
            <a:ext cx="720000" cy="430244"/>
            <a:chOff x="6555416" y="4900731"/>
            <a:chExt cx="720000" cy="378515"/>
          </a:xfrm>
        </p:grpSpPr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1AC73260-7754-41B3-AAFC-D68FBAA5F69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ysClr val="windowText" lastClr="000000"/>
                  </a:solidFill>
                  <a:latin typeface="メイリオ"/>
                  <a:ea typeface="メイリオ"/>
                  <a:cs typeface="メイリオ"/>
                </a:rPr>
                <a:t>宮城野区</a:t>
              </a:r>
            </a:p>
          </p:txBody>
        </p:sp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0B09783A-2158-49FE-9940-BABAE9D6E4F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C459B16B-B324-4916-A883-946093E6E0E6}"/>
              </a:ext>
            </a:extLst>
          </p:cNvPr>
          <p:cNvGrpSpPr/>
          <p:nvPr/>
        </p:nvGrpSpPr>
        <p:grpSpPr>
          <a:xfrm>
            <a:off x="5830723" y="9007480"/>
            <a:ext cx="720000" cy="430244"/>
            <a:chOff x="6555416" y="4900731"/>
            <a:chExt cx="720000" cy="378515"/>
          </a:xfrm>
        </p:grpSpPr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F159D25E-3B53-4843-AC58-C81DCA7F304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ysClr val="windowText" lastClr="000000"/>
                  </a:solidFill>
                  <a:latin typeface="メイリオ"/>
                  <a:ea typeface="メイリオ"/>
                  <a:cs typeface="メイリオ"/>
                </a:rPr>
                <a:t>若林区</a:t>
              </a:r>
            </a:p>
          </p:txBody>
        </p:sp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82159132-D6BC-4443-984A-D376B8F29AF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B7178242-8E6B-405A-A664-8885A69321E8}"/>
              </a:ext>
            </a:extLst>
          </p:cNvPr>
          <p:cNvGrpSpPr/>
          <p:nvPr/>
        </p:nvGrpSpPr>
        <p:grpSpPr>
          <a:xfrm>
            <a:off x="4355491" y="8178424"/>
            <a:ext cx="720000" cy="430244"/>
            <a:chOff x="6555416" y="4900731"/>
            <a:chExt cx="720000" cy="378515"/>
          </a:xfrm>
        </p:grpSpPr>
        <p:sp>
          <p:nvSpPr>
            <p:cNvPr id="123" name="四角形: 上の 2 つの角を丸める 122">
              <a:extLst>
                <a:ext uri="{FF2B5EF4-FFF2-40B4-BE49-F238E27FC236}">
                  <a16:creationId xmlns:a16="http://schemas.microsoft.com/office/drawing/2014/main" id="{681BB5AF-18F8-4B21-B8A3-C5140FFEFA6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青葉区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90F2CEA6-28FC-4868-B189-875F265607E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A0CB36B8-BEFA-4BA9-A52E-CC5BAF23C4C0}"/>
              </a:ext>
            </a:extLst>
          </p:cNvPr>
          <p:cNvGrpSpPr/>
          <p:nvPr/>
        </p:nvGrpSpPr>
        <p:grpSpPr>
          <a:xfrm>
            <a:off x="3843427" y="8714872"/>
            <a:ext cx="720000" cy="430244"/>
            <a:chOff x="6555416" y="4900731"/>
            <a:chExt cx="720000" cy="378515"/>
          </a:xfrm>
        </p:grpSpPr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6D48F525-350F-4073-8B5A-674C319AC6E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ysClr val="windowText" lastClr="000000"/>
                  </a:solidFill>
                  <a:latin typeface="メイリオ"/>
                  <a:ea typeface="メイリオ"/>
                  <a:cs typeface="メイリオ"/>
                </a:rPr>
                <a:t>太白区</a:t>
              </a:r>
            </a:p>
          </p:txBody>
        </p:sp>
        <p:sp>
          <p:nvSpPr>
            <p:cNvPr id="127" name="四角形: 上の 2 つの角を丸める 126">
              <a:extLst>
                <a:ext uri="{FF2B5EF4-FFF2-40B4-BE49-F238E27FC236}">
                  <a16:creationId xmlns:a16="http://schemas.microsoft.com/office/drawing/2014/main" id="{D3FBF1E8-3BF6-4A34-9C13-70C30FA4EF7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8" name="グループ化 217">
            <a:extLst>
              <a:ext uri="{FF2B5EF4-FFF2-40B4-BE49-F238E27FC236}">
                <a16:creationId xmlns:a16="http://schemas.microsoft.com/office/drawing/2014/main" id="{33060445-D9B2-4F6B-90A7-89032F0FC740}"/>
              </a:ext>
            </a:extLst>
          </p:cNvPr>
          <p:cNvGrpSpPr/>
          <p:nvPr/>
        </p:nvGrpSpPr>
        <p:grpSpPr>
          <a:xfrm>
            <a:off x="2806775" y="1930323"/>
            <a:ext cx="720000" cy="430244"/>
            <a:chOff x="6555416" y="4900731"/>
            <a:chExt cx="720000" cy="378515"/>
          </a:xfrm>
        </p:grpSpPr>
        <p:sp>
          <p:nvSpPr>
            <p:cNvPr id="219" name="四角形: 上の 2 つの角を丸める 218">
              <a:extLst>
                <a:ext uri="{FF2B5EF4-FFF2-40B4-BE49-F238E27FC236}">
                  <a16:creationId xmlns:a16="http://schemas.microsoft.com/office/drawing/2014/main" id="{C333EFBD-2D0A-4B7F-8B4F-87D77B3B865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栗原市</a:t>
              </a:r>
            </a:p>
          </p:txBody>
        </p:sp>
        <p:sp>
          <p:nvSpPr>
            <p:cNvPr id="220" name="四角形: 上の 2 つの角を丸める 219">
              <a:extLst>
                <a:ext uri="{FF2B5EF4-FFF2-40B4-BE49-F238E27FC236}">
                  <a16:creationId xmlns:a16="http://schemas.microsoft.com/office/drawing/2014/main" id="{EB819E07-7A0B-427E-A32C-40B10FF221A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1" name="グループ化 220">
            <a:extLst>
              <a:ext uri="{FF2B5EF4-FFF2-40B4-BE49-F238E27FC236}">
                <a16:creationId xmlns:a16="http://schemas.microsoft.com/office/drawing/2014/main" id="{629C7280-B296-40A8-AEA0-246D57FFB7FB}"/>
              </a:ext>
            </a:extLst>
          </p:cNvPr>
          <p:cNvGrpSpPr/>
          <p:nvPr/>
        </p:nvGrpSpPr>
        <p:grpSpPr>
          <a:xfrm>
            <a:off x="4376495" y="2768523"/>
            <a:ext cx="720000" cy="430244"/>
            <a:chOff x="6555416" y="4900731"/>
            <a:chExt cx="720000" cy="378515"/>
          </a:xfrm>
        </p:grpSpPr>
        <p:sp>
          <p:nvSpPr>
            <p:cNvPr id="222" name="四角形: 上の 2 つの角を丸める 221">
              <a:extLst>
                <a:ext uri="{FF2B5EF4-FFF2-40B4-BE49-F238E27FC236}">
                  <a16:creationId xmlns:a16="http://schemas.microsoft.com/office/drawing/2014/main" id="{75A448B3-77C9-48BF-BC30-9120BC6E3B1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登米市</a:t>
              </a:r>
            </a:p>
          </p:txBody>
        </p:sp>
        <p:sp>
          <p:nvSpPr>
            <p:cNvPr id="223" name="四角形: 上の 2 つの角を丸める 222">
              <a:extLst>
                <a:ext uri="{FF2B5EF4-FFF2-40B4-BE49-F238E27FC236}">
                  <a16:creationId xmlns:a16="http://schemas.microsoft.com/office/drawing/2014/main" id="{C1D8A59D-1B72-4B40-8832-746124AA9B7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4" name="グループ化 223">
            <a:extLst>
              <a:ext uri="{FF2B5EF4-FFF2-40B4-BE49-F238E27FC236}">
                <a16:creationId xmlns:a16="http://schemas.microsoft.com/office/drawing/2014/main" id="{3D529B9F-A43D-4E08-8507-96851F62DED9}"/>
              </a:ext>
            </a:extLst>
          </p:cNvPr>
          <p:cNvGrpSpPr/>
          <p:nvPr/>
        </p:nvGrpSpPr>
        <p:grpSpPr>
          <a:xfrm>
            <a:off x="2654375" y="2837103"/>
            <a:ext cx="720000" cy="430244"/>
            <a:chOff x="6555416" y="4900731"/>
            <a:chExt cx="720000" cy="378515"/>
          </a:xfrm>
        </p:grpSpPr>
        <p:sp>
          <p:nvSpPr>
            <p:cNvPr id="225" name="四角形: 上の 2 つの角を丸める 224">
              <a:extLst>
                <a:ext uri="{FF2B5EF4-FFF2-40B4-BE49-F238E27FC236}">
                  <a16:creationId xmlns:a16="http://schemas.microsoft.com/office/drawing/2014/main" id="{946EFE8B-6528-4B9F-9FAD-9C4B2C770ED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大崎市</a:t>
              </a:r>
            </a:p>
          </p:txBody>
        </p:sp>
        <p:sp>
          <p:nvSpPr>
            <p:cNvPr id="226" name="四角形: 上の 2 つの角を丸める 225">
              <a:extLst>
                <a:ext uri="{FF2B5EF4-FFF2-40B4-BE49-F238E27FC236}">
                  <a16:creationId xmlns:a16="http://schemas.microsoft.com/office/drawing/2014/main" id="{587250AE-DE87-4D8F-8BC6-487C0A72137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7" name="グループ化 226">
            <a:extLst>
              <a:ext uri="{FF2B5EF4-FFF2-40B4-BE49-F238E27FC236}">
                <a16:creationId xmlns:a16="http://schemas.microsoft.com/office/drawing/2014/main" id="{F4D4C6F2-D92B-4746-BA57-51287E391FD8}"/>
              </a:ext>
            </a:extLst>
          </p:cNvPr>
          <p:cNvGrpSpPr/>
          <p:nvPr/>
        </p:nvGrpSpPr>
        <p:grpSpPr>
          <a:xfrm>
            <a:off x="1724735" y="3210483"/>
            <a:ext cx="720000" cy="430244"/>
            <a:chOff x="6555416" y="4900731"/>
            <a:chExt cx="720000" cy="378515"/>
          </a:xfrm>
        </p:grpSpPr>
        <p:sp>
          <p:nvSpPr>
            <p:cNvPr id="228" name="四角形: 上の 2 つの角を丸める 227">
              <a:extLst>
                <a:ext uri="{FF2B5EF4-FFF2-40B4-BE49-F238E27FC236}">
                  <a16:creationId xmlns:a16="http://schemas.microsoft.com/office/drawing/2014/main" id="{2EA4974C-7D01-4537-BB1A-43C16A48638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加美町</a:t>
              </a:r>
            </a:p>
          </p:txBody>
        </p:sp>
        <p:sp>
          <p:nvSpPr>
            <p:cNvPr id="229" name="四角形: 上の 2 つの角を丸める 228">
              <a:extLst>
                <a:ext uri="{FF2B5EF4-FFF2-40B4-BE49-F238E27FC236}">
                  <a16:creationId xmlns:a16="http://schemas.microsoft.com/office/drawing/2014/main" id="{97E90FEB-25F1-4142-B324-1FFE4032CED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0" name="グループ化 229">
            <a:extLst>
              <a:ext uri="{FF2B5EF4-FFF2-40B4-BE49-F238E27FC236}">
                <a16:creationId xmlns:a16="http://schemas.microsoft.com/office/drawing/2014/main" id="{42EF2C18-D2E7-495A-8223-9A22982BE7CC}"/>
              </a:ext>
            </a:extLst>
          </p:cNvPr>
          <p:cNvGrpSpPr/>
          <p:nvPr/>
        </p:nvGrpSpPr>
        <p:grpSpPr>
          <a:xfrm>
            <a:off x="5649035" y="1663623"/>
            <a:ext cx="720000" cy="430244"/>
            <a:chOff x="6555416" y="4900731"/>
            <a:chExt cx="720000" cy="378515"/>
          </a:xfrm>
        </p:grpSpPr>
        <p:sp>
          <p:nvSpPr>
            <p:cNvPr id="231" name="四角形: 上の 2 つの角を丸める 230">
              <a:extLst>
                <a:ext uri="{FF2B5EF4-FFF2-40B4-BE49-F238E27FC236}">
                  <a16:creationId xmlns:a16="http://schemas.microsoft.com/office/drawing/2014/main" id="{380192C4-8C2C-41DE-A859-D1E11B0ADD7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気仙沼市</a:t>
              </a:r>
            </a:p>
          </p:txBody>
        </p:sp>
        <p:sp>
          <p:nvSpPr>
            <p:cNvPr id="232" name="四角形: 上の 2 つの角を丸める 231">
              <a:extLst>
                <a:ext uri="{FF2B5EF4-FFF2-40B4-BE49-F238E27FC236}">
                  <a16:creationId xmlns:a16="http://schemas.microsoft.com/office/drawing/2014/main" id="{D22E86CD-E837-429E-975E-94FC58097EC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2" name="グループ化 241">
            <a:extLst>
              <a:ext uri="{FF2B5EF4-FFF2-40B4-BE49-F238E27FC236}">
                <a16:creationId xmlns:a16="http://schemas.microsoft.com/office/drawing/2014/main" id="{11A694B2-D233-42A6-A640-386E5586691A}"/>
              </a:ext>
            </a:extLst>
          </p:cNvPr>
          <p:cNvGrpSpPr/>
          <p:nvPr/>
        </p:nvGrpSpPr>
        <p:grpSpPr>
          <a:xfrm>
            <a:off x="5534735" y="2768523"/>
            <a:ext cx="720000" cy="430244"/>
            <a:chOff x="6555416" y="4900731"/>
            <a:chExt cx="720000" cy="378515"/>
          </a:xfrm>
        </p:grpSpPr>
        <p:sp>
          <p:nvSpPr>
            <p:cNvPr id="243" name="四角形: 上の 2 つの角を丸める 242">
              <a:extLst>
                <a:ext uri="{FF2B5EF4-FFF2-40B4-BE49-F238E27FC236}">
                  <a16:creationId xmlns:a16="http://schemas.microsoft.com/office/drawing/2014/main" id="{CE0CBCB7-E52B-4A5D-AD77-FC93E0D48BA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南三陸町</a:t>
              </a:r>
            </a:p>
          </p:txBody>
        </p:sp>
        <p:sp>
          <p:nvSpPr>
            <p:cNvPr id="244" name="四角形: 上の 2 つの角を丸める 243">
              <a:extLst>
                <a:ext uri="{FF2B5EF4-FFF2-40B4-BE49-F238E27FC236}">
                  <a16:creationId xmlns:a16="http://schemas.microsoft.com/office/drawing/2014/main" id="{59650EBF-5A7E-48CC-B44A-740D897C944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1" name="グループ化 250">
            <a:extLst>
              <a:ext uri="{FF2B5EF4-FFF2-40B4-BE49-F238E27FC236}">
                <a16:creationId xmlns:a16="http://schemas.microsoft.com/office/drawing/2014/main" id="{21F9CAA4-7060-45A2-825F-379BF5359F60}"/>
              </a:ext>
            </a:extLst>
          </p:cNvPr>
          <p:cNvGrpSpPr/>
          <p:nvPr/>
        </p:nvGrpSpPr>
        <p:grpSpPr>
          <a:xfrm>
            <a:off x="2739954" y="5728851"/>
            <a:ext cx="720000" cy="430244"/>
            <a:chOff x="6555416" y="4900731"/>
            <a:chExt cx="720000" cy="378515"/>
          </a:xfrm>
        </p:grpSpPr>
        <p:sp>
          <p:nvSpPr>
            <p:cNvPr id="252" name="四角形: 上の 2 つの角を丸める 251">
              <a:extLst>
                <a:ext uri="{FF2B5EF4-FFF2-40B4-BE49-F238E27FC236}">
                  <a16:creationId xmlns:a16="http://schemas.microsoft.com/office/drawing/2014/main" id="{0D4468F9-3748-4F5D-B9C8-C88F5B80AA3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名取市</a:t>
              </a:r>
            </a:p>
          </p:txBody>
        </p:sp>
        <p:sp>
          <p:nvSpPr>
            <p:cNvPr id="253" name="四角形: 上の 2 つの角を丸める 252">
              <a:extLst>
                <a:ext uri="{FF2B5EF4-FFF2-40B4-BE49-F238E27FC236}">
                  <a16:creationId xmlns:a16="http://schemas.microsoft.com/office/drawing/2014/main" id="{D64C5643-59A1-4F1B-9FAB-16C99D9E7C4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4" name="グループ化 253">
            <a:extLst>
              <a:ext uri="{FF2B5EF4-FFF2-40B4-BE49-F238E27FC236}">
                <a16:creationId xmlns:a16="http://schemas.microsoft.com/office/drawing/2014/main" id="{7F1E08DB-4CA4-4C66-B70A-3427E058100F}"/>
              </a:ext>
            </a:extLst>
          </p:cNvPr>
          <p:cNvGrpSpPr/>
          <p:nvPr/>
        </p:nvGrpSpPr>
        <p:grpSpPr>
          <a:xfrm>
            <a:off x="196779" y="6758007"/>
            <a:ext cx="720000" cy="430244"/>
            <a:chOff x="6555416" y="4900731"/>
            <a:chExt cx="720000" cy="378515"/>
          </a:xfrm>
        </p:grpSpPr>
        <p:sp>
          <p:nvSpPr>
            <p:cNvPr id="255" name="四角形: 上の 2 つの角を丸める 254">
              <a:extLst>
                <a:ext uri="{FF2B5EF4-FFF2-40B4-BE49-F238E27FC236}">
                  <a16:creationId xmlns:a16="http://schemas.microsoft.com/office/drawing/2014/main" id="{668227BA-9965-40E3-8382-F7E5476C438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七ヶ宿町</a:t>
              </a:r>
            </a:p>
          </p:txBody>
        </p:sp>
        <p:sp>
          <p:nvSpPr>
            <p:cNvPr id="256" name="四角形: 上の 2 つの角を丸める 255">
              <a:extLst>
                <a:ext uri="{FF2B5EF4-FFF2-40B4-BE49-F238E27FC236}">
                  <a16:creationId xmlns:a16="http://schemas.microsoft.com/office/drawing/2014/main" id="{8CF66760-0343-407A-A28E-CE5DC000705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7" name="グループ化 256">
            <a:extLst>
              <a:ext uri="{FF2B5EF4-FFF2-40B4-BE49-F238E27FC236}">
                <a16:creationId xmlns:a16="http://schemas.microsoft.com/office/drawing/2014/main" id="{1CDB6DBA-427F-4D39-9012-726AEF5F4A6C}"/>
              </a:ext>
            </a:extLst>
          </p:cNvPr>
          <p:cNvGrpSpPr/>
          <p:nvPr/>
        </p:nvGrpSpPr>
        <p:grpSpPr>
          <a:xfrm>
            <a:off x="1048500" y="7273765"/>
            <a:ext cx="720000" cy="430244"/>
            <a:chOff x="6555416" y="4900731"/>
            <a:chExt cx="720000" cy="378515"/>
          </a:xfrm>
        </p:grpSpPr>
        <p:sp>
          <p:nvSpPr>
            <p:cNvPr id="258" name="四角形: 上の 2 つの角を丸める 257">
              <a:extLst>
                <a:ext uri="{FF2B5EF4-FFF2-40B4-BE49-F238E27FC236}">
                  <a16:creationId xmlns:a16="http://schemas.microsoft.com/office/drawing/2014/main" id="{87D8F482-A0B4-445C-B616-DDE55EB4C36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白石市</a:t>
              </a:r>
            </a:p>
          </p:txBody>
        </p:sp>
        <p:sp>
          <p:nvSpPr>
            <p:cNvPr id="259" name="四角形: 上の 2 つの角を丸める 258">
              <a:extLst>
                <a:ext uri="{FF2B5EF4-FFF2-40B4-BE49-F238E27FC236}">
                  <a16:creationId xmlns:a16="http://schemas.microsoft.com/office/drawing/2014/main" id="{CE843733-96FA-4BD1-AFB3-28F05F52A50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0" name="グループ化 259">
            <a:extLst>
              <a:ext uri="{FF2B5EF4-FFF2-40B4-BE49-F238E27FC236}">
                <a16:creationId xmlns:a16="http://schemas.microsoft.com/office/drawing/2014/main" id="{A1FF6D26-D16C-4F56-9538-28CE1F643957}"/>
              </a:ext>
            </a:extLst>
          </p:cNvPr>
          <p:cNvGrpSpPr/>
          <p:nvPr/>
        </p:nvGrpSpPr>
        <p:grpSpPr>
          <a:xfrm>
            <a:off x="1997004" y="7615257"/>
            <a:ext cx="720000" cy="430244"/>
            <a:chOff x="6555416" y="4900731"/>
            <a:chExt cx="720000" cy="378515"/>
          </a:xfrm>
        </p:grpSpPr>
        <p:sp>
          <p:nvSpPr>
            <p:cNvPr id="261" name="四角形: 上の 2 つの角を丸める 260">
              <a:extLst>
                <a:ext uri="{FF2B5EF4-FFF2-40B4-BE49-F238E27FC236}">
                  <a16:creationId xmlns:a16="http://schemas.microsoft.com/office/drawing/2014/main" id="{9EF4EDCD-B860-4421-B565-D83A655D16A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丸森町</a:t>
              </a:r>
            </a:p>
          </p:txBody>
        </p:sp>
        <p:sp>
          <p:nvSpPr>
            <p:cNvPr id="262" name="四角形: 上の 2 つの角を丸める 261">
              <a:extLst>
                <a:ext uri="{FF2B5EF4-FFF2-40B4-BE49-F238E27FC236}">
                  <a16:creationId xmlns:a16="http://schemas.microsoft.com/office/drawing/2014/main" id="{0FFBBB75-A37A-46CE-95C5-DBC1EB05EFD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3" name="グループ化 262">
            <a:extLst>
              <a:ext uri="{FF2B5EF4-FFF2-40B4-BE49-F238E27FC236}">
                <a16:creationId xmlns:a16="http://schemas.microsoft.com/office/drawing/2014/main" id="{2F9542DD-6C8B-4024-9B72-8990D4975682}"/>
              </a:ext>
            </a:extLst>
          </p:cNvPr>
          <p:cNvGrpSpPr/>
          <p:nvPr/>
        </p:nvGrpSpPr>
        <p:grpSpPr>
          <a:xfrm>
            <a:off x="2739954" y="6205557"/>
            <a:ext cx="720000" cy="430244"/>
            <a:chOff x="6555416" y="4900731"/>
            <a:chExt cx="720000" cy="378515"/>
          </a:xfrm>
        </p:grpSpPr>
        <p:sp>
          <p:nvSpPr>
            <p:cNvPr id="264" name="四角形: 上の 2 つの角を丸める 263">
              <a:extLst>
                <a:ext uri="{FF2B5EF4-FFF2-40B4-BE49-F238E27FC236}">
                  <a16:creationId xmlns:a16="http://schemas.microsoft.com/office/drawing/2014/main" id="{565631E1-4015-43DA-8B73-A686689B2C2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岩沼市</a:t>
              </a:r>
            </a:p>
          </p:txBody>
        </p:sp>
        <p:sp>
          <p:nvSpPr>
            <p:cNvPr id="265" name="四角形: 上の 2 つの角を丸める 264">
              <a:extLst>
                <a:ext uri="{FF2B5EF4-FFF2-40B4-BE49-F238E27FC236}">
                  <a16:creationId xmlns:a16="http://schemas.microsoft.com/office/drawing/2014/main" id="{535E82AE-1797-495D-96A3-DB7F16F752C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6" name="グループ化 265">
            <a:extLst>
              <a:ext uri="{FF2B5EF4-FFF2-40B4-BE49-F238E27FC236}">
                <a16:creationId xmlns:a16="http://schemas.microsoft.com/office/drawing/2014/main" id="{B77BBE8C-A77F-4258-8420-3D3F9808F9D6}"/>
              </a:ext>
            </a:extLst>
          </p:cNvPr>
          <p:cNvGrpSpPr/>
          <p:nvPr/>
        </p:nvGrpSpPr>
        <p:grpSpPr>
          <a:xfrm>
            <a:off x="2739954" y="6662757"/>
            <a:ext cx="720000" cy="430244"/>
            <a:chOff x="6555416" y="4900731"/>
            <a:chExt cx="720000" cy="378515"/>
          </a:xfrm>
        </p:grpSpPr>
        <p:sp>
          <p:nvSpPr>
            <p:cNvPr id="267" name="四角形: 上の 2 つの角を丸める 266">
              <a:extLst>
                <a:ext uri="{FF2B5EF4-FFF2-40B4-BE49-F238E27FC236}">
                  <a16:creationId xmlns:a16="http://schemas.microsoft.com/office/drawing/2014/main" id="{11F6D443-8CB6-4AD8-97BD-78577BD6C7E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亘理町</a:t>
              </a:r>
            </a:p>
          </p:txBody>
        </p:sp>
        <p:sp>
          <p:nvSpPr>
            <p:cNvPr id="268" name="四角形: 上の 2 つの角を丸める 267">
              <a:extLst>
                <a:ext uri="{FF2B5EF4-FFF2-40B4-BE49-F238E27FC236}">
                  <a16:creationId xmlns:a16="http://schemas.microsoft.com/office/drawing/2014/main" id="{630A9F39-4823-4A82-92CF-AEA45EEB303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9" name="グループ化 268">
            <a:extLst>
              <a:ext uri="{FF2B5EF4-FFF2-40B4-BE49-F238E27FC236}">
                <a16:creationId xmlns:a16="http://schemas.microsoft.com/office/drawing/2014/main" id="{B366F4EE-1135-4B37-9932-D7E8A28224CB}"/>
              </a:ext>
            </a:extLst>
          </p:cNvPr>
          <p:cNvGrpSpPr/>
          <p:nvPr/>
        </p:nvGrpSpPr>
        <p:grpSpPr>
          <a:xfrm>
            <a:off x="2739954" y="7129482"/>
            <a:ext cx="720000" cy="430244"/>
            <a:chOff x="6555416" y="4900731"/>
            <a:chExt cx="720000" cy="378515"/>
          </a:xfrm>
        </p:grpSpPr>
        <p:sp>
          <p:nvSpPr>
            <p:cNvPr id="270" name="四角形: 上の 2 つの角を丸める 269">
              <a:extLst>
                <a:ext uri="{FF2B5EF4-FFF2-40B4-BE49-F238E27FC236}">
                  <a16:creationId xmlns:a16="http://schemas.microsoft.com/office/drawing/2014/main" id="{E89A67EC-8040-42D6-8D28-F1F02372416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山元町</a:t>
              </a:r>
            </a:p>
          </p:txBody>
        </p:sp>
        <p:sp>
          <p:nvSpPr>
            <p:cNvPr id="271" name="四角形: 上の 2 つの角を丸める 270">
              <a:extLst>
                <a:ext uri="{FF2B5EF4-FFF2-40B4-BE49-F238E27FC236}">
                  <a16:creationId xmlns:a16="http://schemas.microsoft.com/office/drawing/2014/main" id="{48B8CD1E-B7A1-4DE6-9711-E0AFE14B3CE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2" name="グループ化 271">
            <a:extLst>
              <a:ext uri="{FF2B5EF4-FFF2-40B4-BE49-F238E27FC236}">
                <a16:creationId xmlns:a16="http://schemas.microsoft.com/office/drawing/2014/main" id="{F8B74BD2-3C1E-426F-BA7C-FAADEAB111E2}"/>
              </a:ext>
            </a:extLst>
          </p:cNvPr>
          <p:cNvGrpSpPr/>
          <p:nvPr/>
        </p:nvGrpSpPr>
        <p:grpSpPr>
          <a:xfrm>
            <a:off x="4792662" y="3805982"/>
            <a:ext cx="720000" cy="430244"/>
            <a:chOff x="6555416" y="4900731"/>
            <a:chExt cx="720000" cy="378515"/>
          </a:xfrm>
        </p:grpSpPr>
        <p:sp>
          <p:nvSpPr>
            <p:cNvPr id="273" name="四角形: 上の 2 つの角を丸める 272">
              <a:extLst>
                <a:ext uri="{FF2B5EF4-FFF2-40B4-BE49-F238E27FC236}">
                  <a16:creationId xmlns:a16="http://schemas.microsoft.com/office/drawing/2014/main" id="{88E4DCF0-76B9-4015-B863-1D1739946D8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石巻市</a:t>
              </a:r>
            </a:p>
          </p:txBody>
        </p:sp>
        <p:sp>
          <p:nvSpPr>
            <p:cNvPr id="274" name="四角形: 上の 2 つの角を丸める 273">
              <a:extLst>
                <a:ext uri="{FF2B5EF4-FFF2-40B4-BE49-F238E27FC236}">
                  <a16:creationId xmlns:a16="http://schemas.microsoft.com/office/drawing/2014/main" id="{CDE8EEFC-F20D-4B8B-9956-5D75D75B14A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5" name="グループ化 274">
            <a:extLst>
              <a:ext uri="{FF2B5EF4-FFF2-40B4-BE49-F238E27FC236}">
                <a16:creationId xmlns:a16="http://schemas.microsoft.com/office/drawing/2014/main" id="{512813B4-F14A-4365-9950-B8C3C75D50B4}"/>
              </a:ext>
            </a:extLst>
          </p:cNvPr>
          <p:cNvGrpSpPr/>
          <p:nvPr/>
        </p:nvGrpSpPr>
        <p:grpSpPr>
          <a:xfrm>
            <a:off x="5582360" y="4330623"/>
            <a:ext cx="720000" cy="430244"/>
            <a:chOff x="6555416" y="4900731"/>
            <a:chExt cx="720000" cy="378515"/>
          </a:xfrm>
        </p:grpSpPr>
        <p:sp>
          <p:nvSpPr>
            <p:cNvPr id="276" name="四角形: 上の 2 つの角を丸める 275">
              <a:extLst>
                <a:ext uri="{FF2B5EF4-FFF2-40B4-BE49-F238E27FC236}">
                  <a16:creationId xmlns:a16="http://schemas.microsoft.com/office/drawing/2014/main" id="{0BF9910E-441F-4158-89CC-21E41B0DC95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女川町</a:t>
              </a:r>
            </a:p>
          </p:txBody>
        </p:sp>
        <p:sp>
          <p:nvSpPr>
            <p:cNvPr id="277" name="四角形: 上の 2 つの角を丸める 276">
              <a:extLst>
                <a:ext uri="{FF2B5EF4-FFF2-40B4-BE49-F238E27FC236}">
                  <a16:creationId xmlns:a16="http://schemas.microsoft.com/office/drawing/2014/main" id="{06A6708D-AC48-4B37-9D59-4527EF58484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8" name="グループ化 277">
            <a:extLst>
              <a:ext uri="{FF2B5EF4-FFF2-40B4-BE49-F238E27FC236}">
                <a16:creationId xmlns:a16="http://schemas.microsoft.com/office/drawing/2014/main" id="{D83C3A79-E892-4827-AE02-DECE58D65555}"/>
              </a:ext>
            </a:extLst>
          </p:cNvPr>
          <p:cNvGrpSpPr/>
          <p:nvPr/>
        </p:nvGrpSpPr>
        <p:grpSpPr>
          <a:xfrm>
            <a:off x="1228090" y="5968469"/>
            <a:ext cx="720000" cy="430244"/>
            <a:chOff x="6555416" y="4900731"/>
            <a:chExt cx="720000" cy="378515"/>
          </a:xfrm>
        </p:grpSpPr>
        <p:sp>
          <p:nvSpPr>
            <p:cNvPr id="279" name="四角形: 上の 2 つの角を丸める 278">
              <a:extLst>
                <a:ext uri="{FF2B5EF4-FFF2-40B4-BE49-F238E27FC236}">
                  <a16:creationId xmlns:a16="http://schemas.microsoft.com/office/drawing/2014/main" id="{13527B84-52E9-4BDF-A935-93B34B3E220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蔵王町</a:t>
              </a:r>
            </a:p>
          </p:txBody>
        </p:sp>
        <p:sp>
          <p:nvSpPr>
            <p:cNvPr id="280" name="四角形: 上の 2 つの角を丸める 279">
              <a:extLst>
                <a:ext uri="{FF2B5EF4-FFF2-40B4-BE49-F238E27FC236}">
                  <a16:creationId xmlns:a16="http://schemas.microsoft.com/office/drawing/2014/main" id="{FBD97585-1D42-4426-8438-80BDD2CEAD1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1" name="グループ化 280">
            <a:extLst>
              <a:ext uri="{FF2B5EF4-FFF2-40B4-BE49-F238E27FC236}">
                <a16:creationId xmlns:a16="http://schemas.microsoft.com/office/drawing/2014/main" id="{9FF249A3-48E4-4607-B68B-2504CF699A82}"/>
              </a:ext>
            </a:extLst>
          </p:cNvPr>
          <p:cNvGrpSpPr/>
          <p:nvPr/>
        </p:nvGrpSpPr>
        <p:grpSpPr>
          <a:xfrm>
            <a:off x="1990090" y="5968469"/>
            <a:ext cx="720000" cy="430244"/>
            <a:chOff x="6555416" y="4900731"/>
            <a:chExt cx="720000" cy="378515"/>
          </a:xfrm>
        </p:grpSpPr>
        <p:sp>
          <p:nvSpPr>
            <p:cNvPr id="282" name="四角形: 上の 2 つの角を丸める 281">
              <a:extLst>
                <a:ext uri="{FF2B5EF4-FFF2-40B4-BE49-F238E27FC236}">
                  <a16:creationId xmlns:a16="http://schemas.microsoft.com/office/drawing/2014/main" id="{6EE32BBF-F003-419F-BF67-11951B92C7B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村田町</a:t>
              </a:r>
            </a:p>
          </p:txBody>
        </p:sp>
        <p:sp>
          <p:nvSpPr>
            <p:cNvPr id="283" name="四角形: 上の 2 つの角を丸める 282">
              <a:extLst>
                <a:ext uri="{FF2B5EF4-FFF2-40B4-BE49-F238E27FC236}">
                  <a16:creationId xmlns:a16="http://schemas.microsoft.com/office/drawing/2014/main" id="{A9AE94FF-ECEA-4311-BFDF-682E0D6F9B0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6" name="グループ化 285">
            <a:extLst>
              <a:ext uri="{FF2B5EF4-FFF2-40B4-BE49-F238E27FC236}">
                <a16:creationId xmlns:a16="http://schemas.microsoft.com/office/drawing/2014/main" id="{ED782306-DD61-4873-B378-8A5B8F46CBCD}"/>
              </a:ext>
            </a:extLst>
          </p:cNvPr>
          <p:cNvGrpSpPr/>
          <p:nvPr/>
        </p:nvGrpSpPr>
        <p:grpSpPr>
          <a:xfrm>
            <a:off x="1228090" y="6435194"/>
            <a:ext cx="720000" cy="430244"/>
            <a:chOff x="6555416" y="4900731"/>
            <a:chExt cx="720000" cy="378515"/>
          </a:xfrm>
        </p:grpSpPr>
        <p:sp>
          <p:nvSpPr>
            <p:cNvPr id="287" name="四角形: 上の 2 つの角を丸める 286">
              <a:extLst>
                <a:ext uri="{FF2B5EF4-FFF2-40B4-BE49-F238E27FC236}">
                  <a16:creationId xmlns:a16="http://schemas.microsoft.com/office/drawing/2014/main" id="{9DEAB878-BD9F-4388-BA35-F48E5E9295F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大河原町</a:t>
              </a:r>
            </a:p>
          </p:txBody>
        </p:sp>
        <p:sp>
          <p:nvSpPr>
            <p:cNvPr id="288" name="四角形: 上の 2 つの角を丸める 287">
              <a:extLst>
                <a:ext uri="{FF2B5EF4-FFF2-40B4-BE49-F238E27FC236}">
                  <a16:creationId xmlns:a16="http://schemas.microsoft.com/office/drawing/2014/main" id="{6B1131F5-A691-4371-813A-CCFEF5E1DE7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9" name="グループ化 288">
            <a:extLst>
              <a:ext uri="{FF2B5EF4-FFF2-40B4-BE49-F238E27FC236}">
                <a16:creationId xmlns:a16="http://schemas.microsoft.com/office/drawing/2014/main" id="{C0A0845B-06C1-4B9A-B39E-370982F19016}"/>
              </a:ext>
            </a:extLst>
          </p:cNvPr>
          <p:cNvGrpSpPr/>
          <p:nvPr/>
        </p:nvGrpSpPr>
        <p:grpSpPr>
          <a:xfrm>
            <a:off x="1990090" y="6435194"/>
            <a:ext cx="720000" cy="430244"/>
            <a:chOff x="6555416" y="4900731"/>
            <a:chExt cx="720000" cy="378515"/>
          </a:xfrm>
        </p:grpSpPr>
        <p:sp>
          <p:nvSpPr>
            <p:cNvPr id="290" name="四角形: 上の 2 つの角を丸める 289">
              <a:extLst>
                <a:ext uri="{FF2B5EF4-FFF2-40B4-BE49-F238E27FC236}">
                  <a16:creationId xmlns:a16="http://schemas.microsoft.com/office/drawing/2014/main" id="{5239A8E5-7E6A-499A-A01D-D19BC5276B4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柴田町</a:t>
              </a:r>
            </a:p>
          </p:txBody>
        </p:sp>
        <p:sp>
          <p:nvSpPr>
            <p:cNvPr id="291" name="四角形: 上の 2 つの角を丸める 290">
              <a:extLst>
                <a:ext uri="{FF2B5EF4-FFF2-40B4-BE49-F238E27FC236}">
                  <a16:creationId xmlns:a16="http://schemas.microsoft.com/office/drawing/2014/main" id="{716E2A6D-74F1-4DF2-A071-73C55198F72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3" name="グループ化 292">
            <a:extLst>
              <a:ext uri="{FF2B5EF4-FFF2-40B4-BE49-F238E27FC236}">
                <a16:creationId xmlns:a16="http://schemas.microsoft.com/office/drawing/2014/main" id="{82D99307-5EBB-43B7-9F80-51E1C2F7B427}"/>
              </a:ext>
            </a:extLst>
          </p:cNvPr>
          <p:cNvGrpSpPr/>
          <p:nvPr/>
        </p:nvGrpSpPr>
        <p:grpSpPr>
          <a:xfrm>
            <a:off x="1866265" y="6911444"/>
            <a:ext cx="720000" cy="430244"/>
            <a:chOff x="6555416" y="4900731"/>
            <a:chExt cx="720000" cy="378515"/>
          </a:xfrm>
        </p:grpSpPr>
        <p:sp>
          <p:nvSpPr>
            <p:cNvPr id="294" name="四角形: 上の 2 つの角を丸める 293">
              <a:extLst>
                <a:ext uri="{FF2B5EF4-FFF2-40B4-BE49-F238E27FC236}">
                  <a16:creationId xmlns:a16="http://schemas.microsoft.com/office/drawing/2014/main" id="{57462426-5560-4529-8CE7-8792D6F0ACF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角田市</a:t>
              </a:r>
            </a:p>
          </p:txBody>
        </p:sp>
        <p:sp>
          <p:nvSpPr>
            <p:cNvPr id="295" name="四角形: 上の 2 つの角を丸める 294">
              <a:extLst>
                <a:ext uri="{FF2B5EF4-FFF2-40B4-BE49-F238E27FC236}">
                  <a16:creationId xmlns:a16="http://schemas.microsoft.com/office/drawing/2014/main" id="{08B6EE5F-C411-4879-BAB4-7FC450CED79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7" name="グループ化 296">
            <a:extLst>
              <a:ext uri="{FF2B5EF4-FFF2-40B4-BE49-F238E27FC236}">
                <a16:creationId xmlns:a16="http://schemas.microsoft.com/office/drawing/2014/main" id="{DA3E5AAF-ED9E-4D21-886B-8C84F59D9CB5}"/>
              </a:ext>
            </a:extLst>
          </p:cNvPr>
          <p:cNvGrpSpPr/>
          <p:nvPr/>
        </p:nvGrpSpPr>
        <p:grpSpPr>
          <a:xfrm>
            <a:off x="1857588" y="3695896"/>
            <a:ext cx="720000" cy="430244"/>
            <a:chOff x="6555416" y="4900731"/>
            <a:chExt cx="720000" cy="378515"/>
          </a:xfrm>
        </p:grpSpPr>
        <p:sp>
          <p:nvSpPr>
            <p:cNvPr id="298" name="四角形: 上の 2 つの角を丸める 297">
              <a:extLst>
                <a:ext uri="{FF2B5EF4-FFF2-40B4-BE49-F238E27FC236}">
                  <a16:creationId xmlns:a16="http://schemas.microsoft.com/office/drawing/2014/main" id="{7D891482-2903-4A01-AAC5-B0C4E3E24B5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色麻町</a:t>
              </a:r>
            </a:p>
          </p:txBody>
        </p:sp>
        <p:sp>
          <p:nvSpPr>
            <p:cNvPr id="299" name="四角形: 上の 2 つの角を丸める 298">
              <a:extLst>
                <a:ext uri="{FF2B5EF4-FFF2-40B4-BE49-F238E27FC236}">
                  <a16:creationId xmlns:a16="http://schemas.microsoft.com/office/drawing/2014/main" id="{8833CBF8-F0DA-4511-87B8-927E95F5BD5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0" name="グループ化 299">
            <a:extLst>
              <a:ext uri="{FF2B5EF4-FFF2-40B4-BE49-F238E27FC236}">
                <a16:creationId xmlns:a16="http://schemas.microsoft.com/office/drawing/2014/main" id="{D050B1CA-9DE8-476A-BBFD-88FC28D0511E}"/>
              </a:ext>
            </a:extLst>
          </p:cNvPr>
          <p:cNvGrpSpPr/>
          <p:nvPr/>
        </p:nvGrpSpPr>
        <p:grpSpPr>
          <a:xfrm>
            <a:off x="2629113" y="3752842"/>
            <a:ext cx="720000" cy="430244"/>
            <a:chOff x="6555416" y="4900731"/>
            <a:chExt cx="720000" cy="378515"/>
          </a:xfrm>
        </p:grpSpPr>
        <p:sp>
          <p:nvSpPr>
            <p:cNvPr id="301" name="四角形: 上の 2 つの角を丸める 300">
              <a:extLst>
                <a:ext uri="{FF2B5EF4-FFF2-40B4-BE49-F238E27FC236}">
                  <a16:creationId xmlns:a16="http://schemas.microsoft.com/office/drawing/2014/main" id="{E4D02FA3-5BA7-4BA8-A973-2F424EDE276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大衡村</a:t>
              </a:r>
            </a:p>
          </p:txBody>
        </p:sp>
        <p:sp>
          <p:nvSpPr>
            <p:cNvPr id="302" name="四角形: 上の 2 つの角を丸める 301">
              <a:extLst>
                <a:ext uri="{FF2B5EF4-FFF2-40B4-BE49-F238E27FC236}">
                  <a16:creationId xmlns:a16="http://schemas.microsoft.com/office/drawing/2014/main" id="{25765CA2-76DE-404A-9861-B6281DFD6AD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3" name="グループ化 302">
            <a:extLst>
              <a:ext uri="{FF2B5EF4-FFF2-40B4-BE49-F238E27FC236}">
                <a16:creationId xmlns:a16="http://schemas.microsoft.com/office/drawing/2014/main" id="{BD139724-78C8-4706-A298-B4AF60907C69}"/>
              </a:ext>
            </a:extLst>
          </p:cNvPr>
          <p:cNvGrpSpPr/>
          <p:nvPr/>
        </p:nvGrpSpPr>
        <p:grpSpPr>
          <a:xfrm>
            <a:off x="1867113" y="4200721"/>
            <a:ext cx="720000" cy="430244"/>
            <a:chOff x="6555416" y="4900731"/>
            <a:chExt cx="720000" cy="378515"/>
          </a:xfrm>
        </p:grpSpPr>
        <p:sp>
          <p:nvSpPr>
            <p:cNvPr id="304" name="四角形: 上の 2 つの角を丸める 303">
              <a:extLst>
                <a:ext uri="{FF2B5EF4-FFF2-40B4-BE49-F238E27FC236}">
                  <a16:creationId xmlns:a16="http://schemas.microsoft.com/office/drawing/2014/main" id="{A72CF0AF-B7CB-4174-8D34-5302030084C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大和町</a:t>
              </a:r>
            </a:p>
          </p:txBody>
        </p:sp>
        <p:sp>
          <p:nvSpPr>
            <p:cNvPr id="305" name="四角形: 上の 2 つの角を丸める 304">
              <a:extLst>
                <a:ext uri="{FF2B5EF4-FFF2-40B4-BE49-F238E27FC236}">
                  <a16:creationId xmlns:a16="http://schemas.microsoft.com/office/drawing/2014/main" id="{449D1F51-20B3-4FCB-BB1D-E938A8AEEF0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6" name="グループ化 305">
            <a:extLst>
              <a:ext uri="{FF2B5EF4-FFF2-40B4-BE49-F238E27FC236}">
                <a16:creationId xmlns:a16="http://schemas.microsoft.com/office/drawing/2014/main" id="{DDB1FC6E-83EF-4D55-B05B-F350F90550E4}"/>
              </a:ext>
            </a:extLst>
          </p:cNvPr>
          <p:cNvGrpSpPr/>
          <p:nvPr/>
        </p:nvGrpSpPr>
        <p:grpSpPr>
          <a:xfrm>
            <a:off x="4087812" y="3329732"/>
            <a:ext cx="720000" cy="430244"/>
            <a:chOff x="6555416" y="4900731"/>
            <a:chExt cx="720000" cy="378515"/>
          </a:xfrm>
        </p:grpSpPr>
        <p:sp>
          <p:nvSpPr>
            <p:cNvPr id="307" name="四角形: 上の 2 つの角を丸める 306">
              <a:extLst>
                <a:ext uri="{FF2B5EF4-FFF2-40B4-BE49-F238E27FC236}">
                  <a16:creationId xmlns:a16="http://schemas.microsoft.com/office/drawing/2014/main" id="{77AE901F-7507-4359-905F-46A1D0DB107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涌谷町</a:t>
              </a:r>
            </a:p>
          </p:txBody>
        </p:sp>
        <p:sp>
          <p:nvSpPr>
            <p:cNvPr id="308" name="四角形: 上の 2 つの角を丸める 307">
              <a:extLst>
                <a:ext uri="{FF2B5EF4-FFF2-40B4-BE49-F238E27FC236}">
                  <a16:creationId xmlns:a16="http://schemas.microsoft.com/office/drawing/2014/main" id="{4D992202-1473-4B8F-B652-E6C952F44C5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9" name="グループ化 308">
            <a:extLst>
              <a:ext uri="{FF2B5EF4-FFF2-40B4-BE49-F238E27FC236}">
                <a16:creationId xmlns:a16="http://schemas.microsoft.com/office/drawing/2014/main" id="{D46C2B1F-6DEE-4BCD-AF97-1E71510484A3}"/>
              </a:ext>
            </a:extLst>
          </p:cNvPr>
          <p:cNvGrpSpPr/>
          <p:nvPr/>
        </p:nvGrpSpPr>
        <p:grpSpPr>
          <a:xfrm>
            <a:off x="3621087" y="3805982"/>
            <a:ext cx="720000" cy="430244"/>
            <a:chOff x="6555416" y="4900731"/>
            <a:chExt cx="720000" cy="378515"/>
          </a:xfrm>
        </p:grpSpPr>
        <p:sp>
          <p:nvSpPr>
            <p:cNvPr id="310" name="四角形: 上の 2 つの角を丸める 309">
              <a:extLst>
                <a:ext uri="{FF2B5EF4-FFF2-40B4-BE49-F238E27FC236}">
                  <a16:creationId xmlns:a16="http://schemas.microsoft.com/office/drawing/2014/main" id="{AF66B6C3-B406-444A-A772-EA464AA3A8F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美里町</a:t>
              </a:r>
            </a:p>
          </p:txBody>
        </p:sp>
        <p:sp>
          <p:nvSpPr>
            <p:cNvPr id="311" name="四角形: 上の 2 つの角を丸める 310">
              <a:extLst>
                <a:ext uri="{FF2B5EF4-FFF2-40B4-BE49-F238E27FC236}">
                  <a16:creationId xmlns:a16="http://schemas.microsoft.com/office/drawing/2014/main" id="{7EB6E9B6-B5A1-4FA3-8625-832FA1BE8CF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2" name="グループ化 311">
            <a:extLst>
              <a:ext uri="{FF2B5EF4-FFF2-40B4-BE49-F238E27FC236}">
                <a16:creationId xmlns:a16="http://schemas.microsoft.com/office/drawing/2014/main" id="{E819CB2B-D9F4-4D4F-B40F-DB98AFCB8554}"/>
              </a:ext>
            </a:extLst>
          </p:cNvPr>
          <p:cNvGrpSpPr/>
          <p:nvPr/>
        </p:nvGrpSpPr>
        <p:grpSpPr>
          <a:xfrm>
            <a:off x="4221162" y="4282232"/>
            <a:ext cx="720000" cy="430244"/>
            <a:chOff x="6555416" y="4900731"/>
            <a:chExt cx="720000" cy="378515"/>
          </a:xfrm>
        </p:grpSpPr>
        <p:sp>
          <p:nvSpPr>
            <p:cNvPr id="313" name="四角形: 上の 2 つの角を丸める 312">
              <a:extLst>
                <a:ext uri="{FF2B5EF4-FFF2-40B4-BE49-F238E27FC236}">
                  <a16:creationId xmlns:a16="http://schemas.microsoft.com/office/drawing/2014/main" id="{F4B3C290-37E1-4C2D-BCF8-8BE353DFFE2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東松島市</a:t>
              </a:r>
            </a:p>
          </p:txBody>
        </p:sp>
        <p:sp>
          <p:nvSpPr>
            <p:cNvPr id="314" name="四角形: 上の 2 つの角を丸める 313">
              <a:extLst>
                <a:ext uri="{FF2B5EF4-FFF2-40B4-BE49-F238E27FC236}">
                  <a16:creationId xmlns:a16="http://schemas.microsoft.com/office/drawing/2014/main" id="{4A8F97CC-0C0C-4182-ACE8-0A30CC5FF53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5" name="グループ化 314">
            <a:extLst>
              <a:ext uri="{FF2B5EF4-FFF2-40B4-BE49-F238E27FC236}">
                <a16:creationId xmlns:a16="http://schemas.microsoft.com/office/drawing/2014/main" id="{F2DF9F45-72F2-408C-8E31-D20B71F315C6}"/>
              </a:ext>
            </a:extLst>
          </p:cNvPr>
          <p:cNvGrpSpPr/>
          <p:nvPr/>
        </p:nvGrpSpPr>
        <p:grpSpPr>
          <a:xfrm>
            <a:off x="3180715" y="5263619"/>
            <a:ext cx="720000" cy="430244"/>
            <a:chOff x="6555416" y="4900731"/>
            <a:chExt cx="720000" cy="378515"/>
          </a:xfrm>
        </p:grpSpPr>
        <p:sp>
          <p:nvSpPr>
            <p:cNvPr id="316" name="四角形: 上の 2 つの角を丸める 315">
              <a:extLst>
                <a:ext uri="{FF2B5EF4-FFF2-40B4-BE49-F238E27FC236}">
                  <a16:creationId xmlns:a16="http://schemas.microsoft.com/office/drawing/2014/main" id="{E438A312-FB06-446C-932E-E1F6B280A5C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多賀城市</a:t>
              </a:r>
            </a:p>
          </p:txBody>
        </p:sp>
        <p:sp>
          <p:nvSpPr>
            <p:cNvPr id="317" name="四角形: 上の 2 つの角を丸める 316">
              <a:extLst>
                <a:ext uri="{FF2B5EF4-FFF2-40B4-BE49-F238E27FC236}">
                  <a16:creationId xmlns:a16="http://schemas.microsoft.com/office/drawing/2014/main" id="{B0C6D114-D7E3-4F3D-9808-E3124E4D031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8" name="グループ化 317">
            <a:extLst>
              <a:ext uri="{FF2B5EF4-FFF2-40B4-BE49-F238E27FC236}">
                <a16:creationId xmlns:a16="http://schemas.microsoft.com/office/drawing/2014/main" id="{FAF314C6-35CA-4EF7-8165-39B239190B57}"/>
              </a:ext>
            </a:extLst>
          </p:cNvPr>
          <p:cNvGrpSpPr/>
          <p:nvPr/>
        </p:nvGrpSpPr>
        <p:grpSpPr>
          <a:xfrm>
            <a:off x="3942715" y="5263619"/>
            <a:ext cx="720000" cy="430244"/>
            <a:chOff x="6555416" y="4900731"/>
            <a:chExt cx="720000" cy="378515"/>
          </a:xfrm>
        </p:grpSpPr>
        <p:sp>
          <p:nvSpPr>
            <p:cNvPr id="319" name="四角形: 上の 2 つの角を丸める 318">
              <a:extLst>
                <a:ext uri="{FF2B5EF4-FFF2-40B4-BE49-F238E27FC236}">
                  <a16:creationId xmlns:a16="http://schemas.microsoft.com/office/drawing/2014/main" id="{F38B0C3A-ADE1-485B-B15D-C434A3C07FB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七ヶ浜町</a:t>
              </a:r>
            </a:p>
          </p:txBody>
        </p:sp>
        <p:sp>
          <p:nvSpPr>
            <p:cNvPr id="320" name="四角形: 上の 2 つの角を丸める 319">
              <a:extLst>
                <a:ext uri="{FF2B5EF4-FFF2-40B4-BE49-F238E27FC236}">
                  <a16:creationId xmlns:a16="http://schemas.microsoft.com/office/drawing/2014/main" id="{1AA066B2-8911-4E16-947D-9D4EE8D6A1A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1" name="グループ化 320">
            <a:extLst>
              <a:ext uri="{FF2B5EF4-FFF2-40B4-BE49-F238E27FC236}">
                <a16:creationId xmlns:a16="http://schemas.microsoft.com/office/drawing/2014/main" id="{F448BB62-7320-4E96-B806-EE1268C49E3A}"/>
              </a:ext>
            </a:extLst>
          </p:cNvPr>
          <p:cNvGrpSpPr/>
          <p:nvPr/>
        </p:nvGrpSpPr>
        <p:grpSpPr>
          <a:xfrm>
            <a:off x="2924752" y="4796894"/>
            <a:ext cx="720000" cy="430244"/>
            <a:chOff x="6555416" y="4900731"/>
            <a:chExt cx="720000" cy="378515"/>
          </a:xfrm>
        </p:grpSpPr>
        <p:sp>
          <p:nvSpPr>
            <p:cNvPr id="322" name="四角形: 上の 2 つの角を丸める 321">
              <a:extLst>
                <a:ext uri="{FF2B5EF4-FFF2-40B4-BE49-F238E27FC236}">
                  <a16:creationId xmlns:a16="http://schemas.microsoft.com/office/drawing/2014/main" id="{6D08E246-A7BA-4294-A9B8-9967A947D93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利府町</a:t>
              </a:r>
            </a:p>
          </p:txBody>
        </p:sp>
        <p:sp>
          <p:nvSpPr>
            <p:cNvPr id="323" name="四角形: 上の 2 つの角を丸める 322">
              <a:extLst>
                <a:ext uri="{FF2B5EF4-FFF2-40B4-BE49-F238E27FC236}">
                  <a16:creationId xmlns:a16="http://schemas.microsoft.com/office/drawing/2014/main" id="{B57A0CA7-DF60-40BF-98A1-C83650D6458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4" name="グループ化 323">
            <a:extLst>
              <a:ext uri="{FF2B5EF4-FFF2-40B4-BE49-F238E27FC236}">
                <a16:creationId xmlns:a16="http://schemas.microsoft.com/office/drawing/2014/main" id="{C97B46EC-6FD0-4A3B-A57D-75DD35D52BBF}"/>
              </a:ext>
            </a:extLst>
          </p:cNvPr>
          <p:cNvGrpSpPr/>
          <p:nvPr/>
        </p:nvGrpSpPr>
        <p:grpSpPr>
          <a:xfrm>
            <a:off x="3686752" y="4796894"/>
            <a:ext cx="720000" cy="430244"/>
            <a:chOff x="6555416" y="4900731"/>
            <a:chExt cx="720000" cy="378515"/>
          </a:xfrm>
        </p:grpSpPr>
        <p:sp>
          <p:nvSpPr>
            <p:cNvPr id="325" name="四角形: 上の 2 つの角を丸める 324">
              <a:extLst>
                <a:ext uri="{FF2B5EF4-FFF2-40B4-BE49-F238E27FC236}">
                  <a16:creationId xmlns:a16="http://schemas.microsoft.com/office/drawing/2014/main" id="{7A1FEEDE-3279-4997-AC27-79F87E7F082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塩竃市</a:t>
              </a:r>
            </a:p>
          </p:txBody>
        </p:sp>
        <p:sp>
          <p:nvSpPr>
            <p:cNvPr id="326" name="四角形: 上の 2 つの角を丸める 325">
              <a:extLst>
                <a:ext uri="{FF2B5EF4-FFF2-40B4-BE49-F238E27FC236}">
                  <a16:creationId xmlns:a16="http://schemas.microsoft.com/office/drawing/2014/main" id="{543AB28D-0C7A-47B4-A6B9-75A7DAD0870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7" name="グループ化 326">
            <a:extLst>
              <a:ext uri="{FF2B5EF4-FFF2-40B4-BE49-F238E27FC236}">
                <a16:creationId xmlns:a16="http://schemas.microsoft.com/office/drawing/2014/main" id="{C8D136A5-9DC2-4BBF-B765-FD6AA1B25F1D}"/>
              </a:ext>
            </a:extLst>
          </p:cNvPr>
          <p:cNvGrpSpPr/>
          <p:nvPr/>
        </p:nvGrpSpPr>
        <p:grpSpPr>
          <a:xfrm>
            <a:off x="4448752" y="4796894"/>
            <a:ext cx="720000" cy="430244"/>
            <a:chOff x="6555416" y="4900731"/>
            <a:chExt cx="720000" cy="378515"/>
          </a:xfrm>
        </p:grpSpPr>
        <p:sp>
          <p:nvSpPr>
            <p:cNvPr id="328" name="四角形: 上の 2 つの角を丸める 327">
              <a:extLst>
                <a:ext uri="{FF2B5EF4-FFF2-40B4-BE49-F238E27FC236}">
                  <a16:creationId xmlns:a16="http://schemas.microsoft.com/office/drawing/2014/main" id="{7A687347-B43A-4310-8A65-3C58131CD9C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松島町</a:t>
              </a:r>
            </a:p>
          </p:txBody>
        </p:sp>
        <p:sp>
          <p:nvSpPr>
            <p:cNvPr id="329" name="四角形: 上の 2 つの角を丸める 328">
              <a:extLst>
                <a:ext uri="{FF2B5EF4-FFF2-40B4-BE49-F238E27FC236}">
                  <a16:creationId xmlns:a16="http://schemas.microsoft.com/office/drawing/2014/main" id="{791F4D7F-5F5F-43AE-97A8-AA6AB5535C4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0" name="グループ化 329">
            <a:extLst>
              <a:ext uri="{FF2B5EF4-FFF2-40B4-BE49-F238E27FC236}">
                <a16:creationId xmlns:a16="http://schemas.microsoft.com/office/drawing/2014/main" id="{3D754D73-EAD7-4E33-A055-BE24BDC4F7E3}"/>
              </a:ext>
            </a:extLst>
          </p:cNvPr>
          <p:cNvGrpSpPr/>
          <p:nvPr/>
        </p:nvGrpSpPr>
        <p:grpSpPr>
          <a:xfrm>
            <a:off x="2677102" y="4282544"/>
            <a:ext cx="720000" cy="430244"/>
            <a:chOff x="6555416" y="4900731"/>
            <a:chExt cx="720000" cy="378515"/>
          </a:xfrm>
        </p:grpSpPr>
        <p:sp>
          <p:nvSpPr>
            <p:cNvPr id="331" name="四角形: 上の 2 つの角を丸める 330">
              <a:extLst>
                <a:ext uri="{FF2B5EF4-FFF2-40B4-BE49-F238E27FC236}">
                  <a16:creationId xmlns:a16="http://schemas.microsoft.com/office/drawing/2014/main" id="{1BDA225A-EC84-4F70-BB2E-9DB25DB398A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富谷町</a:t>
              </a:r>
            </a:p>
          </p:txBody>
        </p:sp>
        <p:sp>
          <p:nvSpPr>
            <p:cNvPr id="332" name="四角形: 上の 2 つの角を丸める 331">
              <a:extLst>
                <a:ext uri="{FF2B5EF4-FFF2-40B4-BE49-F238E27FC236}">
                  <a16:creationId xmlns:a16="http://schemas.microsoft.com/office/drawing/2014/main" id="{83E308A8-228D-44EE-B377-6F6F8BB9AC9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3" name="グループ化 332">
            <a:extLst>
              <a:ext uri="{FF2B5EF4-FFF2-40B4-BE49-F238E27FC236}">
                <a16:creationId xmlns:a16="http://schemas.microsoft.com/office/drawing/2014/main" id="{931B2AEB-841E-4EC9-B1B6-439B84F774AE}"/>
              </a:ext>
            </a:extLst>
          </p:cNvPr>
          <p:cNvGrpSpPr/>
          <p:nvPr/>
        </p:nvGrpSpPr>
        <p:grpSpPr>
          <a:xfrm>
            <a:off x="3439102" y="4282544"/>
            <a:ext cx="720000" cy="430244"/>
            <a:chOff x="6555416" y="4900731"/>
            <a:chExt cx="720000" cy="378515"/>
          </a:xfrm>
        </p:grpSpPr>
        <p:sp>
          <p:nvSpPr>
            <p:cNvPr id="334" name="四角形: 上の 2 つの角を丸める 333">
              <a:extLst>
                <a:ext uri="{FF2B5EF4-FFF2-40B4-BE49-F238E27FC236}">
                  <a16:creationId xmlns:a16="http://schemas.microsoft.com/office/drawing/2014/main" id="{9F5A9579-E61C-4217-8EE8-A5ABCD7EDF8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大郷町</a:t>
              </a:r>
            </a:p>
          </p:txBody>
        </p:sp>
        <p:sp>
          <p:nvSpPr>
            <p:cNvPr id="335" name="四角形: 上の 2 つの角を丸める 334">
              <a:extLst>
                <a:ext uri="{FF2B5EF4-FFF2-40B4-BE49-F238E27FC236}">
                  <a16:creationId xmlns:a16="http://schemas.microsoft.com/office/drawing/2014/main" id="{8EB06F6B-2A95-4A67-BDF1-AEADE2E72F1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945569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DD19C975-A061-4BAB-B33E-3B77C9E9876A}"/>
              </a:ext>
            </a:extLst>
          </p:cNvPr>
          <p:cNvGrpSpPr/>
          <p:nvPr/>
        </p:nvGrpSpPr>
        <p:grpSpPr>
          <a:xfrm>
            <a:off x="86179" y="1018366"/>
            <a:ext cx="6653893" cy="8565779"/>
            <a:chOff x="86179" y="1018366"/>
            <a:chExt cx="6653893" cy="8565779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3DA6FFC7-3EE4-47AF-AA5F-64C565F1A49C}"/>
                </a:ext>
              </a:extLst>
            </p:cNvPr>
            <p:cNvGrpSpPr/>
            <p:nvPr/>
          </p:nvGrpSpPr>
          <p:grpSpPr>
            <a:xfrm>
              <a:off x="1247140" y="1018366"/>
              <a:ext cx="5492932" cy="4913622"/>
              <a:chOff x="1247140" y="1018366"/>
              <a:chExt cx="5492932" cy="4913622"/>
            </a:xfrm>
          </p:grpSpPr>
          <p:sp>
            <p:nvSpPr>
              <p:cNvPr id="15854" name="Freeform 494"/>
              <p:cNvSpPr>
                <a:spLocks/>
              </p:cNvSpPr>
              <p:nvPr/>
            </p:nvSpPr>
            <p:spPr bwMode="auto">
              <a:xfrm>
                <a:off x="1339170" y="1500286"/>
                <a:ext cx="2957286" cy="2925536"/>
              </a:xfrm>
              <a:custGeom>
                <a:avLst/>
                <a:gdLst>
                  <a:gd name="T0" fmla="*/ 2325 w 2608"/>
                  <a:gd name="T1" fmla="*/ 1502 h 2580"/>
                  <a:gd name="T2" fmla="*/ 2212 w 2608"/>
                  <a:gd name="T3" fmla="*/ 1587 h 2580"/>
                  <a:gd name="T4" fmla="*/ 1900 w 2608"/>
                  <a:gd name="T5" fmla="*/ 1531 h 2580"/>
                  <a:gd name="T6" fmla="*/ 1815 w 2608"/>
                  <a:gd name="T7" fmla="*/ 1361 h 2580"/>
                  <a:gd name="T8" fmla="*/ 1815 w 2608"/>
                  <a:gd name="T9" fmla="*/ 1190 h 2580"/>
                  <a:gd name="T10" fmla="*/ 1730 w 2608"/>
                  <a:gd name="T11" fmla="*/ 1105 h 2580"/>
                  <a:gd name="T12" fmla="*/ 1474 w 2608"/>
                  <a:gd name="T13" fmla="*/ 1077 h 2580"/>
                  <a:gd name="T14" fmla="*/ 1219 w 2608"/>
                  <a:gd name="T15" fmla="*/ 1020 h 2580"/>
                  <a:gd name="T16" fmla="*/ 936 w 2608"/>
                  <a:gd name="T17" fmla="*/ 850 h 2580"/>
                  <a:gd name="T18" fmla="*/ 907 w 2608"/>
                  <a:gd name="T19" fmla="*/ 709 h 2580"/>
                  <a:gd name="T20" fmla="*/ 936 w 2608"/>
                  <a:gd name="T21" fmla="*/ 510 h 2580"/>
                  <a:gd name="T22" fmla="*/ 879 w 2608"/>
                  <a:gd name="T23" fmla="*/ 198 h 2580"/>
                  <a:gd name="T24" fmla="*/ 851 w 2608"/>
                  <a:gd name="T25" fmla="*/ 142 h 2580"/>
                  <a:gd name="T26" fmla="*/ 624 w 2608"/>
                  <a:gd name="T27" fmla="*/ 28 h 2580"/>
                  <a:gd name="T28" fmla="*/ 426 w 2608"/>
                  <a:gd name="T29" fmla="*/ 227 h 2580"/>
                  <a:gd name="T30" fmla="*/ 284 w 2608"/>
                  <a:gd name="T31" fmla="*/ 227 h 2580"/>
                  <a:gd name="T32" fmla="*/ 114 w 2608"/>
                  <a:gd name="T33" fmla="*/ 283 h 2580"/>
                  <a:gd name="T34" fmla="*/ 0 w 2608"/>
                  <a:gd name="T35" fmla="*/ 340 h 2580"/>
                  <a:gd name="T36" fmla="*/ 114 w 2608"/>
                  <a:gd name="T37" fmla="*/ 425 h 2580"/>
                  <a:gd name="T38" fmla="*/ 255 w 2608"/>
                  <a:gd name="T39" fmla="*/ 538 h 2580"/>
                  <a:gd name="T40" fmla="*/ 284 w 2608"/>
                  <a:gd name="T41" fmla="*/ 765 h 2580"/>
                  <a:gd name="T42" fmla="*/ 454 w 2608"/>
                  <a:gd name="T43" fmla="*/ 850 h 2580"/>
                  <a:gd name="T44" fmla="*/ 369 w 2608"/>
                  <a:gd name="T45" fmla="*/ 1020 h 2580"/>
                  <a:gd name="T46" fmla="*/ 284 w 2608"/>
                  <a:gd name="T47" fmla="*/ 1190 h 2580"/>
                  <a:gd name="T48" fmla="*/ 369 w 2608"/>
                  <a:gd name="T49" fmla="*/ 1276 h 2580"/>
                  <a:gd name="T50" fmla="*/ 454 w 2608"/>
                  <a:gd name="T51" fmla="*/ 1219 h 2580"/>
                  <a:gd name="T52" fmla="*/ 539 w 2608"/>
                  <a:gd name="T53" fmla="*/ 1276 h 2580"/>
                  <a:gd name="T54" fmla="*/ 737 w 2608"/>
                  <a:gd name="T55" fmla="*/ 1219 h 2580"/>
                  <a:gd name="T56" fmla="*/ 794 w 2608"/>
                  <a:gd name="T57" fmla="*/ 1162 h 2580"/>
                  <a:gd name="T58" fmla="*/ 936 w 2608"/>
                  <a:gd name="T59" fmla="*/ 1276 h 2580"/>
                  <a:gd name="T60" fmla="*/ 1361 w 2608"/>
                  <a:gd name="T61" fmla="*/ 1644 h 2580"/>
                  <a:gd name="T62" fmla="*/ 1418 w 2608"/>
                  <a:gd name="T63" fmla="*/ 1786 h 2580"/>
                  <a:gd name="T64" fmla="*/ 1531 w 2608"/>
                  <a:gd name="T65" fmla="*/ 1899 h 2580"/>
                  <a:gd name="T66" fmla="*/ 1503 w 2608"/>
                  <a:gd name="T67" fmla="*/ 1956 h 2580"/>
                  <a:gd name="T68" fmla="*/ 1474 w 2608"/>
                  <a:gd name="T69" fmla="*/ 2098 h 2580"/>
                  <a:gd name="T70" fmla="*/ 1560 w 2608"/>
                  <a:gd name="T71" fmla="*/ 2324 h 2580"/>
                  <a:gd name="T72" fmla="*/ 1758 w 2608"/>
                  <a:gd name="T73" fmla="*/ 2268 h 2580"/>
                  <a:gd name="T74" fmla="*/ 1928 w 2608"/>
                  <a:gd name="T75" fmla="*/ 2353 h 2580"/>
                  <a:gd name="T76" fmla="*/ 1985 w 2608"/>
                  <a:gd name="T77" fmla="*/ 2438 h 2580"/>
                  <a:gd name="T78" fmla="*/ 2098 w 2608"/>
                  <a:gd name="T79" fmla="*/ 2466 h 2580"/>
                  <a:gd name="T80" fmla="*/ 2183 w 2608"/>
                  <a:gd name="T81" fmla="*/ 2580 h 2580"/>
                  <a:gd name="T82" fmla="*/ 2382 w 2608"/>
                  <a:gd name="T83" fmla="*/ 2580 h 2580"/>
                  <a:gd name="T84" fmla="*/ 2467 w 2608"/>
                  <a:gd name="T85" fmla="*/ 2438 h 2580"/>
                  <a:gd name="T86" fmla="*/ 2410 w 2608"/>
                  <a:gd name="T87" fmla="*/ 2268 h 2580"/>
                  <a:gd name="T88" fmla="*/ 2353 w 2608"/>
                  <a:gd name="T89" fmla="*/ 2154 h 2580"/>
                  <a:gd name="T90" fmla="*/ 2070 w 2608"/>
                  <a:gd name="T91" fmla="*/ 2126 h 2580"/>
                  <a:gd name="T92" fmla="*/ 2013 w 2608"/>
                  <a:gd name="T93" fmla="*/ 2041 h 2580"/>
                  <a:gd name="T94" fmla="*/ 1928 w 2608"/>
                  <a:gd name="T95" fmla="*/ 1956 h 2580"/>
                  <a:gd name="T96" fmla="*/ 2013 w 2608"/>
                  <a:gd name="T97" fmla="*/ 1899 h 2580"/>
                  <a:gd name="T98" fmla="*/ 1928 w 2608"/>
                  <a:gd name="T99" fmla="*/ 1814 h 2580"/>
                  <a:gd name="T100" fmla="*/ 2155 w 2608"/>
                  <a:gd name="T101" fmla="*/ 1786 h 2580"/>
                  <a:gd name="T102" fmla="*/ 2240 w 2608"/>
                  <a:gd name="T103" fmla="*/ 1928 h 2580"/>
                  <a:gd name="T104" fmla="*/ 2353 w 2608"/>
                  <a:gd name="T105" fmla="*/ 1956 h 2580"/>
                  <a:gd name="T106" fmla="*/ 2325 w 2608"/>
                  <a:gd name="T107" fmla="*/ 1814 h 2580"/>
                  <a:gd name="T108" fmla="*/ 2495 w 2608"/>
                  <a:gd name="T109" fmla="*/ 1871 h 2580"/>
                  <a:gd name="T110" fmla="*/ 2523 w 2608"/>
                  <a:gd name="T111" fmla="*/ 1757 h 2580"/>
                  <a:gd name="T112" fmla="*/ 2552 w 2608"/>
                  <a:gd name="T113" fmla="*/ 1672 h 2580"/>
                  <a:gd name="T114" fmla="*/ 2382 w 2608"/>
                  <a:gd name="T115" fmla="*/ 1587 h 2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608" h="2580">
                    <a:moveTo>
                      <a:pt x="2382" y="1531"/>
                    </a:moveTo>
                    <a:lnTo>
                      <a:pt x="2325" y="1502"/>
                    </a:lnTo>
                    <a:lnTo>
                      <a:pt x="2297" y="1587"/>
                    </a:lnTo>
                    <a:lnTo>
                      <a:pt x="2212" y="1587"/>
                    </a:lnTo>
                    <a:lnTo>
                      <a:pt x="1956" y="1587"/>
                    </a:lnTo>
                    <a:lnTo>
                      <a:pt x="1900" y="1531"/>
                    </a:lnTo>
                    <a:lnTo>
                      <a:pt x="1928" y="1446"/>
                    </a:lnTo>
                    <a:lnTo>
                      <a:pt x="1815" y="1361"/>
                    </a:lnTo>
                    <a:lnTo>
                      <a:pt x="1815" y="1276"/>
                    </a:lnTo>
                    <a:lnTo>
                      <a:pt x="1815" y="1190"/>
                    </a:lnTo>
                    <a:lnTo>
                      <a:pt x="1730" y="1162"/>
                    </a:lnTo>
                    <a:lnTo>
                      <a:pt x="1730" y="1105"/>
                    </a:lnTo>
                    <a:lnTo>
                      <a:pt x="1503" y="1049"/>
                    </a:lnTo>
                    <a:lnTo>
                      <a:pt x="1474" y="1077"/>
                    </a:lnTo>
                    <a:lnTo>
                      <a:pt x="1333" y="1020"/>
                    </a:lnTo>
                    <a:lnTo>
                      <a:pt x="1219" y="1020"/>
                    </a:lnTo>
                    <a:lnTo>
                      <a:pt x="1078" y="879"/>
                    </a:lnTo>
                    <a:lnTo>
                      <a:pt x="936" y="850"/>
                    </a:lnTo>
                    <a:lnTo>
                      <a:pt x="851" y="765"/>
                    </a:lnTo>
                    <a:lnTo>
                      <a:pt x="907" y="709"/>
                    </a:lnTo>
                    <a:lnTo>
                      <a:pt x="907" y="567"/>
                    </a:lnTo>
                    <a:lnTo>
                      <a:pt x="936" y="510"/>
                    </a:lnTo>
                    <a:lnTo>
                      <a:pt x="879" y="453"/>
                    </a:lnTo>
                    <a:lnTo>
                      <a:pt x="879" y="198"/>
                    </a:lnTo>
                    <a:lnTo>
                      <a:pt x="822" y="198"/>
                    </a:lnTo>
                    <a:lnTo>
                      <a:pt x="851" y="142"/>
                    </a:lnTo>
                    <a:lnTo>
                      <a:pt x="709" y="0"/>
                    </a:lnTo>
                    <a:lnTo>
                      <a:pt x="624" y="28"/>
                    </a:lnTo>
                    <a:lnTo>
                      <a:pt x="567" y="142"/>
                    </a:lnTo>
                    <a:lnTo>
                      <a:pt x="426" y="227"/>
                    </a:lnTo>
                    <a:lnTo>
                      <a:pt x="312" y="170"/>
                    </a:lnTo>
                    <a:lnTo>
                      <a:pt x="284" y="227"/>
                    </a:lnTo>
                    <a:lnTo>
                      <a:pt x="199" y="198"/>
                    </a:lnTo>
                    <a:lnTo>
                      <a:pt x="114" y="283"/>
                    </a:lnTo>
                    <a:lnTo>
                      <a:pt x="57" y="198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114" y="425"/>
                    </a:lnTo>
                    <a:lnTo>
                      <a:pt x="227" y="482"/>
                    </a:lnTo>
                    <a:lnTo>
                      <a:pt x="255" y="538"/>
                    </a:lnTo>
                    <a:lnTo>
                      <a:pt x="227" y="652"/>
                    </a:lnTo>
                    <a:lnTo>
                      <a:pt x="284" y="765"/>
                    </a:lnTo>
                    <a:lnTo>
                      <a:pt x="426" y="794"/>
                    </a:lnTo>
                    <a:lnTo>
                      <a:pt x="454" y="850"/>
                    </a:lnTo>
                    <a:lnTo>
                      <a:pt x="369" y="964"/>
                    </a:lnTo>
                    <a:lnTo>
                      <a:pt x="369" y="1020"/>
                    </a:lnTo>
                    <a:lnTo>
                      <a:pt x="284" y="1105"/>
                    </a:lnTo>
                    <a:lnTo>
                      <a:pt x="284" y="1190"/>
                    </a:lnTo>
                    <a:lnTo>
                      <a:pt x="369" y="1190"/>
                    </a:lnTo>
                    <a:lnTo>
                      <a:pt x="369" y="1276"/>
                    </a:lnTo>
                    <a:lnTo>
                      <a:pt x="426" y="1276"/>
                    </a:lnTo>
                    <a:lnTo>
                      <a:pt x="454" y="1219"/>
                    </a:lnTo>
                    <a:lnTo>
                      <a:pt x="511" y="1219"/>
                    </a:lnTo>
                    <a:lnTo>
                      <a:pt x="539" y="1276"/>
                    </a:lnTo>
                    <a:lnTo>
                      <a:pt x="624" y="1190"/>
                    </a:lnTo>
                    <a:lnTo>
                      <a:pt x="737" y="1219"/>
                    </a:lnTo>
                    <a:lnTo>
                      <a:pt x="737" y="1162"/>
                    </a:lnTo>
                    <a:lnTo>
                      <a:pt x="794" y="1162"/>
                    </a:lnTo>
                    <a:lnTo>
                      <a:pt x="879" y="1276"/>
                    </a:lnTo>
                    <a:lnTo>
                      <a:pt x="936" y="1276"/>
                    </a:lnTo>
                    <a:lnTo>
                      <a:pt x="993" y="1247"/>
                    </a:lnTo>
                    <a:lnTo>
                      <a:pt x="1361" y="1644"/>
                    </a:lnTo>
                    <a:lnTo>
                      <a:pt x="1446" y="1729"/>
                    </a:lnTo>
                    <a:lnTo>
                      <a:pt x="1418" y="1786"/>
                    </a:lnTo>
                    <a:lnTo>
                      <a:pt x="1418" y="1871"/>
                    </a:lnTo>
                    <a:lnTo>
                      <a:pt x="1531" y="1899"/>
                    </a:lnTo>
                    <a:lnTo>
                      <a:pt x="1560" y="1956"/>
                    </a:lnTo>
                    <a:lnTo>
                      <a:pt x="1503" y="1956"/>
                    </a:lnTo>
                    <a:lnTo>
                      <a:pt x="1531" y="2013"/>
                    </a:lnTo>
                    <a:lnTo>
                      <a:pt x="1474" y="2098"/>
                    </a:lnTo>
                    <a:lnTo>
                      <a:pt x="1474" y="2183"/>
                    </a:lnTo>
                    <a:lnTo>
                      <a:pt x="1560" y="2324"/>
                    </a:lnTo>
                    <a:lnTo>
                      <a:pt x="1730" y="2353"/>
                    </a:lnTo>
                    <a:lnTo>
                      <a:pt x="1758" y="2268"/>
                    </a:lnTo>
                    <a:lnTo>
                      <a:pt x="1871" y="2268"/>
                    </a:lnTo>
                    <a:lnTo>
                      <a:pt x="1928" y="2353"/>
                    </a:lnTo>
                    <a:lnTo>
                      <a:pt x="1928" y="2410"/>
                    </a:lnTo>
                    <a:lnTo>
                      <a:pt x="1985" y="2438"/>
                    </a:lnTo>
                    <a:lnTo>
                      <a:pt x="2013" y="2410"/>
                    </a:lnTo>
                    <a:lnTo>
                      <a:pt x="2098" y="2466"/>
                    </a:lnTo>
                    <a:lnTo>
                      <a:pt x="2041" y="2580"/>
                    </a:lnTo>
                    <a:lnTo>
                      <a:pt x="2183" y="2580"/>
                    </a:lnTo>
                    <a:lnTo>
                      <a:pt x="2268" y="2523"/>
                    </a:lnTo>
                    <a:lnTo>
                      <a:pt x="2382" y="2580"/>
                    </a:lnTo>
                    <a:lnTo>
                      <a:pt x="2382" y="2495"/>
                    </a:lnTo>
                    <a:lnTo>
                      <a:pt x="2467" y="2438"/>
                    </a:lnTo>
                    <a:lnTo>
                      <a:pt x="2467" y="2296"/>
                    </a:lnTo>
                    <a:lnTo>
                      <a:pt x="2410" y="2268"/>
                    </a:lnTo>
                    <a:lnTo>
                      <a:pt x="2353" y="2211"/>
                    </a:lnTo>
                    <a:lnTo>
                      <a:pt x="2353" y="2154"/>
                    </a:lnTo>
                    <a:lnTo>
                      <a:pt x="2183" y="2098"/>
                    </a:lnTo>
                    <a:lnTo>
                      <a:pt x="2070" y="2126"/>
                    </a:lnTo>
                    <a:lnTo>
                      <a:pt x="2070" y="2069"/>
                    </a:lnTo>
                    <a:lnTo>
                      <a:pt x="2013" y="2041"/>
                    </a:lnTo>
                    <a:lnTo>
                      <a:pt x="2013" y="1984"/>
                    </a:lnTo>
                    <a:lnTo>
                      <a:pt x="1928" y="1956"/>
                    </a:lnTo>
                    <a:lnTo>
                      <a:pt x="1928" y="1899"/>
                    </a:lnTo>
                    <a:lnTo>
                      <a:pt x="2013" y="1899"/>
                    </a:lnTo>
                    <a:lnTo>
                      <a:pt x="2013" y="1843"/>
                    </a:lnTo>
                    <a:lnTo>
                      <a:pt x="1928" y="1814"/>
                    </a:lnTo>
                    <a:lnTo>
                      <a:pt x="1985" y="1757"/>
                    </a:lnTo>
                    <a:lnTo>
                      <a:pt x="2155" y="1786"/>
                    </a:lnTo>
                    <a:lnTo>
                      <a:pt x="2155" y="1928"/>
                    </a:lnTo>
                    <a:lnTo>
                      <a:pt x="2240" y="1928"/>
                    </a:lnTo>
                    <a:lnTo>
                      <a:pt x="2325" y="1984"/>
                    </a:lnTo>
                    <a:lnTo>
                      <a:pt x="2353" y="1956"/>
                    </a:lnTo>
                    <a:lnTo>
                      <a:pt x="2268" y="1871"/>
                    </a:lnTo>
                    <a:lnTo>
                      <a:pt x="2325" y="1814"/>
                    </a:lnTo>
                    <a:lnTo>
                      <a:pt x="2410" y="1786"/>
                    </a:lnTo>
                    <a:lnTo>
                      <a:pt x="2495" y="1871"/>
                    </a:lnTo>
                    <a:lnTo>
                      <a:pt x="2495" y="1786"/>
                    </a:lnTo>
                    <a:lnTo>
                      <a:pt x="2523" y="1757"/>
                    </a:lnTo>
                    <a:lnTo>
                      <a:pt x="2608" y="1757"/>
                    </a:lnTo>
                    <a:lnTo>
                      <a:pt x="2552" y="1672"/>
                    </a:lnTo>
                    <a:lnTo>
                      <a:pt x="2467" y="1644"/>
                    </a:lnTo>
                    <a:lnTo>
                      <a:pt x="2382" y="1587"/>
                    </a:lnTo>
                    <a:lnTo>
                      <a:pt x="2382" y="153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55" name="Freeform 495"/>
              <p:cNvSpPr>
                <a:spLocks/>
              </p:cNvSpPr>
              <p:nvPr/>
            </p:nvSpPr>
            <p:spPr bwMode="auto">
              <a:xfrm>
                <a:off x="2143125" y="1274634"/>
                <a:ext cx="2186214" cy="2025197"/>
              </a:xfrm>
              <a:custGeom>
                <a:avLst/>
                <a:gdLst>
                  <a:gd name="T0" fmla="*/ 0 w 1928"/>
                  <a:gd name="T1" fmla="*/ 199 h 1786"/>
                  <a:gd name="T2" fmla="*/ 142 w 1928"/>
                  <a:gd name="T3" fmla="*/ 341 h 1786"/>
                  <a:gd name="T4" fmla="*/ 113 w 1928"/>
                  <a:gd name="T5" fmla="*/ 397 h 1786"/>
                  <a:gd name="T6" fmla="*/ 170 w 1928"/>
                  <a:gd name="T7" fmla="*/ 397 h 1786"/>
                  <a:gd name="T8" fmla="*/ 170 w 1928"/>
                  <a:gd name="T9" fmla="*/ 652 h 1786"/>
                  <a:gd name="T10" fmla="*/ 227 w 1928"/>
                  <a:gd name="T11" fmla="*/ 709 h 1786"/>
                  <a:gd name="T12" fmla="*/ 198 w 1928"/>
                  <a:gd name="T13" fmla="*/ 766 h 1786"/>
                  <a:gd name="T14" fmla="*/ 198 w 1928"/>
                  <a:gd name="T15" fmla="*/ 908 h 1786"/>
                  <a:gd name="T16" fmla="*/ 142 w 1928"/>
                  <a:gd name="T17" fmla="*/ 964 h 1786"/>
                  <a:gd name="T18" fmla="*/ 227 w 1928"/>
                  <a:gd name="T19" fmla="*/ 1049 h 1786"/>
                  <a:gd name="T20" fmla="*/ 369 w 1928"/>
                  <a:gd name="T21" fmla="*/ 1078 h 1786"/>
                  <a:gd name="T22" fmla="*/ 510 w 1928"/>
                  <a:gd name="T23" fmla="*/ 1219 h 1786"/>
                  <a:gd name="T24" fmla="*/ 624 w 1928"/>
                  <a:gd name="T25" fmla="*/ 1219 h 1786"/>
                  <a:gd name="T26" fmla="*/ 765 w 1928"/>
                  <a:gd name="T27" fmla="*/ 1276 h 1786"/>
                  <a:gd name="T28" fmla="*/ 794 w 1928"/>
                  <a:gd name="T29" fmla="*/ 1248 h 1786"/>
                  <a:gd name="T30" fmla="*/ 1021 w 1928"/>
                  <a:gd name="T31" fmla="*/ 1304 h 1786"/>
                  <a:gd name="T32" fmla="*/ 1021 w 1928"/>
                  <a:gd name="T33" fmla="*/ 1361 h 1786"/>
                  <a:gd name="T34" fmla="*/ 1106 w 1928"/>
                  <a:gd name="T35" fmla="*/ 1389 h 1786"/>
                  <a:gd name="T36" fmla="*/ 1106 w 1928"/>
                  <a:gd name="T37" fmla="*/ 1560 h 1786"/>
                  <a:gd name="T38" fmla="*/ 1219 w 1928"/>
                  <a:gd name="T39" fmla="*/ 1645 h 1786"/>
                  <a:gd name="T40" fmla="*/ 1191 w 1928"/>
                  <a:gd name="T41" fmla="*/ 1730 h 1786"/>
                  <a:gd name="T42" fmla="*/ 1247 w 1928"/>
                  <a:gd name="T43" fmla="*/ 1786 h 1786"/>
                  <a:gd name="T44" fmla="*/ 1588 w 1928"/>
                  <a:gd name="T45" fmla="*/ 1786 h 1786"/>
                  <a:gd name="T46" fmla="*/ 1616 w 1928"/>
                  <a:gd name="T47" fmla="*/ 1701 h 1786"/>
                  <a:gd name="T48" fmla="*/ 1559 w 1928"/>
                  <a:gd name="T49" fmla="*/ 1673 h 1786"/>
                  <a:gd name="T50" fmla="*/ 1559 w 1928"/>
                  <a:gd name="T51" fmla="*/ 1560 h 1786"/>
                  <a:gd name="T52" fmla="*/ 1474 w 1928"/>
                  <a:gd name="T53" fmla="*/ 1503 h 1786"/>
                  <a:gd name="T54" fmla="*/ 1531 w 1928"/>
                  <a:gd name="T55" fmla="*/ 1418 h 1786"/>
                  <a:gd name="T56" fmla="*/ 1559 w 1928"/>
                  <a:gd name="T57" fmla="*/ 1333 h 1786"/>
                  <a:gd name="T58" fmla="*/ 1786 w 1928"/>
                  <a:gd name="T59" fmla="*/ 1248 h 1786"/>
                  <a:gd name="T60" fmla="*/ 1871 w 1928"/>
                  <a:gd name="T61" fmla="*/ 1276 h 1786"/>
                  <a:gd name="T62" fmla="*/ 1899 w 1928"/>
                  <a:gd name="T63" fmla="*/ 1248 h 1786"/>
                  <a:gd name="T64" fmla="*/ 1928 w 1928"/>
                  <a:gd name="T65" fmla="*/ 1191 h 1786"/>
                  <a:gd name="T66" fmla="*/ 1871 w 1928"/>
                  <a:gd name="T67" fmla="*/ 1163 h 1786"/>
                  <a:gd name="T68" fmla="*/ 1899 w 1928"/>
                  <a:gd name="T69" fmla="*/ 964 h 1786"/>
                  <a:gd name="T70" fmla="*/ 1814 w 1928"/>
                  <a:gd name="T71" fmla="*/ 908 h 1786"/>
                  <a:gd name="T72" fmla="*/ 1843 w 1928"/>
                  <a:gd name="T73" fmla="*/ 794 h 1786"/>
                  <a:gd name="T74" fmla="*/ 1758 w 1928"/>
                  <a:gd name="T75" fmla="*/ 794 h 1786"/>
                  <a:gd name="T76" fmla="*/ 1758 w 1928"/>
                  <a:gd name="T77" fmla="*/ 737 h 1786"/>
                  <a:gd name="T78" fmla="*/ 1673 w 1928"/>
                  <a:gd name="T79" fmla="*/ 737 h 1786"/>
                  <a:gd name="T80" fmla="*/ 1673 w 1928"/>
                  <a:gd name="T81" fmla="*/ 681 h 1786"/>
                  <a:gd name="T82" fmla="*/ 1729 w 1928"/>
                  <a:gd name="T83" fmla="*/ 681 h 1786"/>
                  <a:gd name="T84" fmla="*/ 1786 w 1928"/>
                  <a:gd name="T85" fmla="*/ 624 h 1786"/>
                  <a:gd name="T86" fmla="*/ 1814 w 1928"/>
                  <a:gd name="T87" fmla="*/ 624 h 1786"/>
                  <a:gd name="T88" fmla="*/ 1871 w 1928"/>
                  <a:gd name="T89" fmla="*/ 511 h 1786"/>
                  <a:gd name="T90" fmla="*/ 1786 w 1928"/>
                  <a:gd name="T91" fmla="*/ 454 h 1786"/>
                  <a:gd name="T92" fmla="*/ 1616 w 1928"/>
                  <a:gd name="T93" fmla="*/ 426 h 1786"/>
                  <a:gd name="T94" fmla="*/ 1588 w 1928"/>
                  <a:gd name="T95" fmla="*/ 454 h 1786"/>
                  <a:gd name="T96" fmla="*/ 1446 w 1928"/>
                  <a:gd name="T97" fmla="*/ 426 h 1786"/>
                  <a:gd name="T98" fmla="*/ 1417 w 1928"/>
                  <a:gd name="T99" fmla="*/ 454 h 1786"/>
                  <a:gd name="T100" fmla="*/ 1304 w 1928"/>
                  <a:gd name="T101" fmla="*/ 397 h 1786"/>
                  <a:gd name="T102" fmla="*/ 1191 w 1928"/>
                  <a:gd name="T103" fmla="*/ 454 h 1786"/>
                  <a:gd name="T104" fmla="*/ 992 w 1928"/>
                  <a:gd name="T105" fmla="*/ 255 h 1786"/>
                  <a:gd name="T106" fmla="*/ 907 w 1928"/>
                  <a:gd name="T107" fmla="*/ 255 h 1786"/>
                  <a:gd name="T108" fmla="*/ 851 w 1928"/>
                  <a:gd name="T109" fmla="*/ 199 h 1786"/>
                  <a:gd name="T110" fmla="*/ 794 w 1928"/>
                  <a:gd name="T111" fmla="*/ 199 h 1786"/>
                  <a:gd name="T112" fmla="*/ 510 w 1928"/>
                  <a:gd name="T113" fmla="*/ 0 h 1786"/>
                  <a:gd name="T114" fmla="*/ 340 w 1928"/>
                  <a:gd name="T115" fmla="*/ 0 h 1786"/>
                  <a:gd name="T116" fmla="*/ 113 w 1928"/>
                  <a:gd name="T117" fmla="*/ 57 h 1786"/>
                  <a:gd name="T118" fmla="*/ 85 w 1928"/>
                  <a:gd name="T119" fmla="*/ 142 h 1786"/>
                  <a:gd name="T120" fmla="*/ 0 w 1928"/>
                  <a:gd name="T121" fmla="*/ 199 h 1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928" h="1786">
                    <a:moveTo>
                      <a:pt x="0" y="199"/>
                    </a:moveTo>
                    <a:lnTo>
                      <a:pt x="142" y="341"/>
                    </a:lnTo>
                    <a:lnTo>
                      <a:pt x="113" y="397"/>
                    </a:lnTo>
                    <a:lnTo>
                      <a:pt x="170" y="397"/>
                    </a:lnTo>
                    <a:lnTo>
                      <a:pt x="170" y="652"/>
                    </a:lnTo>
                    <a:lnTo>
                      <a:pt x="227" y="709"/>
                    </a:lnTo>
                    <a:lnTo>
                      <a:pt x="198" y="766"/>
                    </a:lnTo>
                    <a:lnTo>
                      <a:pt x="198" y="908"/>
                    </a:lnTo>
                    <a:lnTo>
                      <a:pt x="142" y="964"/>
                    </a:lnTo>
                    <a:lnTo>
                      <a:pt x="227" y="1049"/>
                    </a:lnTo>
                    <a:lnTo>
                      <a:pt x="369" y="1078"/>
                    </a:lnTo>
                    <a:lnTo>
                      <a:pt x="510" y="1219"/>
                    </a:lnTo>
                    <a:lnTo>
                      <a:pt x="624" y="1219"/>
                    </a:lnTo>
                    <a:lnTo>
                      <a:pt x="765" y="1276"/>
                    </a:lnTo>
                    <a:lnTo>
                      <a:pt x="794" y="1248"/>
                    </a:lnTo>
                    <a:lnTo>
                      <a:pt x="1021" y="1304"/>
                    </a:lnTo>
                    <a:lnTo>
                      <a:pt x="1021" y="1361"/>
                    </a:lnTo>
                    <a:lnTo>
                      <a:pt x="1106" y="1389"/>
                    </a:lnTo>
                    <a:lnTo>
                      <a:pt x="1106" y="1560"/>
                    </a:lnTo>
                    <a:lnTo>
                      <a:pt x="1219" y="1645"/>
                    </a:lnTo>
                    <a:lnTo>
                      <a:pt x="1191" y="1730"/>
                    </a:lnTo>
                    <a:lnTo>
                      <a:pt x="1247" y="1786"/>
                    </a:lnTo>
                    <a:lnTo>
                      <a:pt x="1588" y="1786"/>
                    </a:lnTo>
                    <a:lnTo>
                      <a:pt x="1616" y="1701"/>
                    </a:lnTo>
                    <a:lnTo>
                      <a:pt x="1559" y="1673"/>
                    </a:lnTo>
                    <a:lnTo>
                      <a:pt x="1559" y="1560"/>
                    </a:lnTo>
                    <a:lnTo>
                      <a:pt x="1474" y="1503"/>
                    </a:lnTo>
                    <a:lnTo>
                      <a:pt x="1531" y="1418"/>
                    </a:lnTo>
                    <a:lnTo>
                      <a:pt x="1559" y="1333"/>
                    </a:lnTo>
                    <a:lnTo>
                      <a:pt x="1786" y="1248"/>
                    </a:lnTo>
                    <a:lnTo>
                      <a:pt x="1871" y="1276"/>
                    </a:lnTo>
                    <a:lnTo>
                      <a:pt x="1899" y="1248"/>
                    </a:lnTo>
                    <a:lnTo>
                      <a:pt x="1928" y="1191"/>
                    </a:lnTo>
                    <a:lnTo>
                      <a:pt x="1871" y="1163"/>
                    </a:lnTo>
                    <a:lnTo>
                      <a:pt x="1899" y="964"/>
                    </a:lnTo>
                    <a:lnTo>
                      <a:pt x="1814" y="908"/>
                    </a:lnTo>
                    <a:lnTo>
                      <a:pt x="1843" y="794"/>
                    </a:lnTo>
                    <a:lnTo>
                      <a:pt x="1758" y="794"/>
                    </a:lnTo>
                    <a:lnTo>
                      <a:pt x="1758" y="737"/>
                    </a:lnTo>
                    <a:lnTo>
                      <a:pt x="1673" y="737"/>
                    </a:lnTo>
                    <a:lnTo>
                      <a:pt x="1673" y="681"/>
                    </a:lnTo>
                    <a:lnTo>
                      <a:pt x="1729" y="681"/>
                    </a:lnTo>
                    <a:lnTo>
                      <a:pt x="1786" y="624"/>
                    </a:lnTo>
                    <a:lnTo>
                      <a:pt x="1814" y="624"/>
                    </a:lnTo>
                    <a:lnTo>
                      <a:pt x="1871" y="511"/>
                    </a:lnTo>
                    <a:lnTo>
                      <a:pt x="1786" y="454"/>
                    </a:lnTo>
                    <a:lnTo>
                      <a:pt x="1616" y="426"/>
                    </a:lnTo>
                    <a:lnTo>
                      <a:pt x="1588" y="454"/>
                    </a:lnTo>
                    <a:lnTo>
                      <a:pt x="1446" y="426"/>
                    </a:lnTo>
                    <a:lnTo>
                      <a:pt x="1417" y="454"/>
                    </a:lnTo>
                    <a:lnTo>
                      <a:pt x="1304" y="397"/>
                    </a:lnTo>
                    <a:lnTo>
                      <a:pt x="1191" y="454"/>
                    </a:lnTo>
                    <a:lnTo>
                      <a:pt x="992" y="255"/>
                    </a:lnTo>
                    <a:lnTo>
                      <a:pt x="907" y="255"/>
                    </a:lnTo>
                    <a:lnTo>
                      <a:pt x="851" y="199"/>
                    </a:lnTo>
                    <a:lnTo>
                      <a:pt x="794" y="199"/>
                    </a:lnTo>
                    <a:lnTo>
                      <a:pt x="510" y="0"/>
                    </a:lnTo>
                    <a:lnTo>
                      <a:pt x="340" y="0"/>
                    </a:lnTo>
                    <a:lnTo>
                      <a:pt x="113" y="57"/>
                    </a:lnTo>
                    <a:lnTo>
                      <a:pt x="85" y="142"/>
                    </a:lnTo>
                    <a:lnTo>
                      <a:pt x="0" y="199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56" name="Freeform 496"/>
              <p:cNvSpPr>
                <a:spLocks/>
              </p:cNvSpPr>
              <p:nvPr/>
            </p:nvSpPr>
            <p:spPr bwMode="auto">
              <a:xfrm>
                <a:off x="1339170" y="2817911"/>
                <a:ext cx="1768929" cy="1511527"/>
              </a:xfrm>
              <a:custGeom>
                <a:avLst/>
                <a:gdLst>
                  <a:gd name="T0" fmla="*/ 1474 w 1560"/>
                  <a:gd name="T1" fmla="*/ 936 h 1333"/>
                  <a:gd name="T2" fmla="*/ 1531 w 1560"/>
                  <a:gd name="T3" fmla="*/ 851 h 1333"/>
                  <a:gd name="T4" fmla="*/ 1503 w 1560"/>
                  <a:gd name="T5" fmla="*/ 794 h 1333"/>
                  <a:gd name="T6" fmla="*/ 1560 w 1560"/>
                  <a:gd name="T7" fmla="*/ 794 h 1333"/>
                  <a:gd name="T8" fmla="*/ 1531 w 1560"/>
                  <a:gd name="T9" fmla="*/ 737 h 1333"/>
                  <a:gd name="T10" fmla="*/ 1418 w 1560"/>
                  <a:gd name="T11" fmla="*/ 709 h 1333"/>
                  <a:gd name="T12" fmla="*/ 1418 w 1560"/>
                  <a:gd name="T13" fmla="*/ 624 h 1333"/>
                  <a:gd name="T14" fmla="*/ 1446 w 1560"/>
                  <a:gd name="T15" fmla="*/ 567 h 1333"/>
                  <a:gd name="T16" fmla="*/ 993 w 1560"/>
                  <a:gd name="T17" fmla="*/ 85 h 1333"/>
                  <a:gd name="T18" fmla="*/ 936 w 1560"/>
                  <a:gd name="T19" fmla="*/ 114 h 1333"/>
                  <a:gd name="T20" fmla="*/ 879 w 1560"/>
                  <a:gd name="T21" fmla="*/ 114 h 1333"/>
                  <a:gd name="T22" fmla="*/ 794 w 1560"/>
                  <a:gd name="T23" fmla="*/ 0 h 1333"/>
                  <a:gd name="T24" fmla="*/ 737 w 1560"/>
                  <a:gd name="T25" fmla="*/ 0 h 1333"/>
                  <a:gd name="T26" fmla="*/ 737 w 1560"/>
                  <a:gd name="T27" fmla="*/ 57 h 1333"/>
                  <a:gd name="T28" fmla="*/ 624 w 1560"/>
                  <a:gd name="T29" fmla="*/ 28 h 1333"/>
                  <a:gd name="T30" fmla="*/ 539 w 1560"/>
                  <a:gd name="T31" fmla="*/ 114 h 1333"/>
                  <a:gd name="T32" fmla="*/ 511 w 1560"/>
                  <a:gd name="T33" fmla="*/ 57 h 1333"/>
                  <a:gd name="T34" fmla="*/ 454 w 1560"/>
                  <a:gd name="T35" fmla="*/ 57 h 1333"/>
                  <a:gd name="T36" fmla="*/ 426 w 1560"/>
                  <a:gd name="T37" fmla="*/ 114 h 1333"/>
                  <a:gd name="T38" fmla="*/ 369 w 1560"/>
                  <a:gd name="T39" fmla="*/ 114 h 1333"/>
                  <a:gd name="T40" fmla="*/ 255 w 1560"/>
                  <a:gd name="T41" fmla="*/ 369 h 1333"/>
                  <a:gd name="T42" fmla="*/ 170 w 1560"/>
                  <a:gd name="T43" fmla="*/ 397 h 1333"/>
                  <a:gd name="T44" fmla="*/ 114 w 1560"/>
                  <a:gd name="T45" fmla="*/ 312 h 1333"/>
                  <a:gd name="T46" fmla="*/ 29 w 1560"/>
                  <a:gd name="T47" fmla="*/ 312 h 1333"/>
                  <a:gd name="T48" fmla="*/ 0 w 1560"/>
                  <a:gd name="T49" fmla="*/ 397 h 1333"/>
                  <a:gd name="T50" fmla="*/ 114 w 1560"/>
                  <a:gd name="T51" fmla="*/ 595 h 1333"/>
                  <a:gd name="T52" fmla="*/ 170 w 1560"/>
                  <a:gd name="T53" fmla="*/ 766 h 1333"/>
                  <a:gd name="T54" fmla="*/ 114 w 1560"/>
                  <a:gd name="T55" fmla="*/ 794 h 1333"/>
                  <a:gd name="T56" fmla="*/ 142 w 1560"/>
                  <a:gd name="T57" fmla="*/ 822 h 1333"/>
                  <a:gd name="T58" fmla="*/ 57 w 1560"/>
                  <a:gd name="T59" fmla="*/ 907 h 1333"/>
                  <a:gd name="T60" fmla="*/ 85 w 1560"/>
                  <a:gd name="T61" fmla="*/ 992 h 1333"/>
                  <a:gd name="T62" fmla="*/ 142 w 1560"/>
                  <a:gd name="T63" fmla="*/ 992 h 1333"/>
                  <a:gd name="T64" fmla="*/ 114 w 1560"/>
                  <a:gd name="T65" fmla="*/ 1134 h 1333"/>
                  <a:gd name="T66" fmla="*/ 255 w 1560"/>
                  <a:gd name="T67" fmla="*/ 1191 h 1333"/>
                  <a:gd name="T68" fmla="*/ 284 w 1560"/>
                  <a:gd name="T69" fmla="*/ 1333 h 1333"/>
                  <a:gd name="T70" fmla="*/ 340 w 1560"/>
                  <a:gd name="T71" fmla="*/ 1333 h 1333"/>
                  <a:gd name="T72" fmla="*/ 539 w 1560"/>
                  <a:gd name="T73" fmla="*/ 1219 h 1333"/>
                  <a:gd name="T74" fmla="*/ 539 w 1560"/>
                  <a:gd name="T75" fmla="*/ 1134 h 1333"/>
                  <a:gd name="T76" fmla="*/ 652 w 1560"/>
                  <a:gd name="T77" fmla="*/ 1077 h 1333"/>
                  <a:gd name="T78" fmla="*/ 681 w 1560"/>
                  <a:gd name="T79" fmla="*/ 992 h 1333"/>
                  <a:gd name="T80" fmla="*/ 766 w 1560"/>
                  <a:gd name="T81" fmla="*/ 1021 h 1333"/>
                  <a:gd name="T82" fmla="*/ 879 w 1560"/>
                  <a:gd name="T83" fmla="*/ 964 h 1333"/>
                  <a:gd name="T84" fmla="*/ 822 w 1560"/>
                  <a:gd name="T85" fmla="*/ 936 h 1333"/>
                  <a:gd name="T86" fmla="*/ 964 w 1560"/>
                  <a:gd name="T87" fmla="*/ 794 h 1333"/>
                  <a:gd name="T88" fmla="*/ 1049 w 1560"/>
                  <a:gd name="T89" fmla="*/ 794 h 1333"/>
                  <a:gd name="T90" fmla="*/ 1191 w 1560"/>
                  <a:gd name="T91" fmla="*/ 737 h 1333"/>
                  <a:gd name="T92" fmla="*/ 1219 w 1560"/>
                  <a:gd name="T93" fmla="*/ 766 h 1333"/>
                  <a:gd name="T94" fmla="*/ 1248 w 1560"/>
                  <a:gd name="T95" fmla="*/ 709 h 1333"/>
                  <a:gd name="T96" fmla="*/ 1276 w 1560"/>
                  <a:gd name="T97" fmla="*/ 709 h 1333"/>
                  <a:gd name="T98" fmla="*/ 1333 w 1560"/>
                  <a:gd name="T99" fmla="*/ 879 h 1333"/>
                  <a:gd name="T100" fmla="*/ 1389 w 1560"/>
                  <a:gd name="T101" fmla="*/ 879 h 1333"/>
                  <a:gd name="T102" fmla="*/ 1418 w 1560"/>
                  <a:gd name="T103" fmla="*/ 936 h 1333"/>
                  <a:gd name="T104" fmla="*/ 1474 w 1560"/>
                  <a:gd name="T105" fmla="*/ 936 h 1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60" h="1333">
                    <a:moveTo>
                      <a:pt x="1474" y="936"/>
                    </a:moveTo>
                    <a:lnTo>
                      <a:pt x="1531" y="851"/>
                    </a:lnTo>
                    <a:lnTo>
                      <a:pt x="1503" y="794"/>
                    </a:lnTo>
                    <a:lnTo>
                      <a:pt x="1560" y="794"/>
                    </a:lnTo>
                    <a:lnTo>
                      <a:pt x="1531" y="737"/>
                    </a:lnTo>
                    <a:lnTo>
                      <a:pt x="1418" y="709"/>
                    </a:lnTo>
                    <a:lnTo>
                      <a:pt x="1418" y="624"/>
                    </a:lnTo>
                    <a:lnTo>
                      <a:pt x="1446" y="567"/>
                    </a:lnTo>
                    <a:lnTo>
                      <a:pt x="993" y="85"/>
                    </a:lnTo>
                    <a:lnTo>
                      <a:pt x="936" y="114"/>
                    </a:lnTo>
                    <a:lnTo>
                      <a:pt x="879" y="114"/>
                    </a:lnTo>
                    <a:lnTo>
                      <a:pt x="794" y="0"/>
                    </a:lnTo>
                    <a:lnTo>
                      <a:pt x="737" y="0"/>
                    </a:lnTo>
                    <a:lnTo>
                      <a:pt x="737" y="57"/>
                    </a:lnTo>
                    <a:lnTo>
                      <a:pt x="624" y="28"/>
                    </a:lnTo>
                    <a:lnTo>
                      <a:pt x="539" y="114"/>
                    </a:lnTo>
                    <a:lnTo>
                      <a:pt x="511" y="57"/>
                    </a:lnTo>
                    <a:lnTo>
                      <a:pt x="454" y="57"/>
                    </a:lnTo>
                    <a:lnTo>
                      <a:pt x="426" y="114"/>
                    </a:lnTo>
                    <a:lnTo>
                      <a:pt x="369" y="114"/>
                    </a:lnTo>
                    <a:lnTo>
                      <a:pt x="255" y="369"/>
                    </a:lnTo>
                    <a:lnTo>
                      <a:pt x="170" y="397"/>
                    </a:lnTo>
                    <a:lnTo>
                      <a:pt x="114" y="312"/>
                    </a:lnTo>
                    <a:lnTo>
                      <a:pt x="29" y="312"/>
                    </a:lnTo>
                    <a:lnTo>
                      <a:pt x="0" y="397"/>
                    </a:lnTo>
                    <a:lnTo>
                      <a:pt x="114" y="595"/>
                    </a:lnTo>
                    <a:lnTo>
                      <a:pt x="170" y="766"/>
                    </a:lnTo>
                    <a:lnTo>
                      <a:pt x="114" y="794"/>
                    </a:lnTo>
                    <a:lnTo>
                      <a:pt x="142" y="822"/>
                    </a:lnTo>
                    <a:lnTo>
                      <a:pt x="57" y="907"/>
                    </a:lnTo>
                    <a:lnTo>
                      <a:pt x="85" y="992"/>
                    </a:lnTo>
                    <a:lnTo>
                      <a:pt x="142" y="992"/>
                    </a:lnTo>
                    <a:lnTo>
                      <a:pt x="114" y="1134"/>
                    </a:lnTo>
                    <a:lnTo>
                      <a:pt x="255" y="1191"/>
                    </a:lnTo>
                    <a:lnTo>
                      <a:pt x="284" y="1333"/>
                    </a:lnTo>
                    <a:lnTo>
                      <a:pt x="340" y="1333"/>
                    </a:lnTo>
                    <a:lnTo>
                      <a:pt x="539" y="1219"/>
                    </a:lnTo>
                    <a:lnTo>
                      <a:pt x="539" y="1134"/>
                    </a:lnTo>
                    <a:lnTo>
                      <a:pt x="652" y="1077"/>
                    </a:lnTo>
                    <a:lnTo>
                      <a:pt x="681" y="992"/>
                    </a:lnTo>
                    <a:lnTo>
                      <a:pt x="766" y="1021"/>
                    </a:lnTo>
                    <a:lnTo>
                      <a:pt x="879" y="964"/>
                    </a:lnTo>
                    <a:lnTo>
                      <a:pt x="822" y="936"/>
                    </a:lnTo>
                    <a:lnTo>
                      <a:pt x="964" y="794"/>
                    </a:lnTo>
                    <a:lnTo>
                      <a:pt x="1049" y="794"/>
                    </a:lnTo>
                    <a:lnTo>
                      <a:pt x="1191" y="737"/>
                    </a:lnTo>
                    <a:lnTo>
                      <a:pt x="1219" y="766"/>
                    </a:lnTo>
                    <a:lnTo>
                      <a:pt x="1248" y="709"/>
                    </a:lnTo>
                    <a:lnTo>
                      <a:pt x="1276" y="709"/>
                    </a:lnTo>
                    <a:lnTo>
                      <a:pt x="1333" y="879"/>
                    </a:lnTo>
                    <a:lnTo>
                      <a:pt x="1389" y="879"/>
                    </a:lnTo>
                    <a:lnTo>
                      <a:pt x="1418" y="936"/>
                    </a:lnTo>
                    <a:lnTo>
                      <a:pt x="1474" y="93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57" name="Freeform 497"/>
              <p:cNvSpPr>
                <a:spLocks/>
              </p:cNvSpPr>
              <p:nvPr/>
            </p:nvSpPr>
            <p:spPr bwMode="auto">
              <a:xfrm>
                <a:off x="1724706" y="3621866"/>
                <a:ext cx="1285875" cy="803955"/>
              </a:xfrm>
              <a:custGeom>
                <a:avLst/>
                <a:gdLst>
                  <a:gd name="T0" fmla="*/ 0 w 1134"/>
                  <a:gd name="T1" fmla="*/ 624 h 709"/>
                  <a:gd name="T2" fmla="*/ 199 w 1134"/>
                  <a:gd name="T3" fmla="*/ 510 h 709"/>
                  <a:gd name="T4" fmla="*/ 199 w 1134"/>
                  <a:gd name="T5" fmla="*/ 425 h 709"/>
                  <a:gd name="T6" fmla="*/ 312 w 1134"/>
                  <a:gd name="T7" fmla="*/ 368 h 709"/>
                  <a:gd name="T8" fmla="*/ 341 w 1134"/>
                  <a:gd name="T9" fmla="*/ 283 h 709"/>
                  <a:gd name="T10" fmla="*/ 426 w 1134"/>
                  <a:gd name="T11" fmla="*/ 312 h 709"/>
                  <a:gd name="T12" fmla="*/ 539 w 1134"/>
                  <a:gd name="T13" fmla="*/ 255 h 709"/>
                  <a:gd name="T14" fmla="*/ 482 w 1134"/>
                  <a:gd name="T15" fmla="*/ 227 h 709"/>
                  <a:gd name="T16" fmla="*/ 624 w 1134"/>
                  <a:gd name="T17" fmla="*/ 85 h 709"/>
                  <a:gd name="T18" fmla="*/ 709 w 1134"/>
                  <a:gd name="T19" fmla="*/ 85 h 709"/>
                  <a:gd name="T20" fmla="*/ 851 w 1134"/>
                  <a:gd name="T21" fmla="*/ 28 h 709"/>
                  <a:gd name="T22" fmla="*/ 879 w 1134"/>
                  <a:gd name="T23" fmla="*/ 57 h 709"/>
                  <a:gd name="T24" fmla="*/ 908 w 1134"/>
                  <a:gd name="T25" fmla="*/ 0 h 709"/>
                  <a:gd name="T26" fmla="*/ 936 w 1134"/>
                  <a:gd name="T27" fmla="*/ 0 h 709"/>
                  <a:gd name="T28" fmla="*/ 993 w 1134"/>
                  <a:gd name="T29" fmla="*/ 170 h 709"/>
                  <a:gd name="T30" fmla="*/ 1049 w 1134"/>
                  <a:gd name="T31" fmla="*/ 170 h 709"/>
                  <a:gd name="T32" fmla="*/ 1078 w 1134"/>
                  <a:gd name="T33" fmla="*/ 227 h 709"/>
                  <a:gd name="T34" fmla="*/ 1134 w 1134"/>
                  <a:gd name="T35" fmla="*/ 227 h 709"/>
                  <a:gd name="T36" fmla="*/ 1134 w 1134"/>
                  <a:gd name="T37" fmla="*/ 312 h 709"/>
                  <a:gd name="T38" fmla="*/ 1078 w 1134"/>
                  <a:gd name="T39" fmla="*/ 397 h 709"/>
                  <a:gd name="T40" fmla="*/ 1021 w 1134"/>
                  <a:gd name="T41" fmla="*/ 397 h 709"/>
                  <a:gd name="T42" fmla="*/ 936 w 1134"/>
                  <a:gd name="T43" fmla="*/ 340 h 709"/>
                  <a:gd name="T44" fmla="*/ 794 w 1134"/>
                  <a:gd name="T45" fmla="*/ 425 h 709"/>
                  <a:gd name="T46" fmla="*/ 454 w 1134"/>
                  <a:gd name="T47" fmla="*/ 425 h 709"/>
                  <a:gd name="T48" fmla="*/ 369 w 1134"/>
                  <a:gd name="T49" fmla="*/ 510 h 709"/>
                  <a:gd name="T50" fmla="*/ 312 w 1134"/>
                  <a:gd name="T51" fmla="*/ 482 h 709"/>
                  <a:gd name="T52" fmla="*/ 29 w 1134"/>
                  <a:gd name="T53" fmla="*/ 709 h 709"/>
                  <a:gd name="T54" fmla="*/ 0 w 1134"/>
                  <a:gd name="T55" fmla="*/ 624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34" h="709">
                    <a:moveTo>
                      <a:pt x="0" y="624"/>
                    </a:moveTo>
                    <a:lnTo>
                      <a:pt x="199" y="510"/>
                    </a:lnTo>
                    <a:lnTo>
                      <a:pt x="199" y="425"/>
                    </a:lnTo>
                    <a:lnTo>
                      <a:pt x="312" y="368"/>
                    </a:lnTo>
                    <a:lnTo>
                      <a:pt x="341" y="283"/>
                    </a:lnTo>
                    <a:lnTo>
                      <a:pt x="426" y="312"/>
                    </a:lnTo>
                    <a:lnTo>
                      <a:pt x="539" y="255"/>
                    </a:lnTo>
                    <a:lnTo>
                      <a:pt x="482" y="227"/>
                    </a:lnTo>
                    <a:lnTo>
                      <a:pt x="624" y="85"/>
                    </a:lnTo>
                    <a:lnTo>
                      <a:pt x="709" y="85"/>
                    </a:lnTo>
                    <a:lnTo>
                      <a:pt x="851" y="28"/>
                    </a:lnTo>
                    <a:lnTo>
                      <a:pt x="879" y="57"/>
                    </a:lnTo>
                    <a:lnTo>
                      <a:pt x="908" y="0"/>
                    </a:lnTo>
                    <a:lnTo>
                      <a:pt x="936" y="0"/>
                    </a:lnTo>
                    <a:lnTo>
                      <a:pt x="993" y="170"/>
                    </a:lnTo>
                    <a:lnTo>
                      <a:pt x="1049" y="170"/>
                    </a:lnTo>
                    <a:lnTo>
                      <a:pt x="1078" y="227"/>
                    </a:lnTo>
                    <a:lnTo>
                      <a:pt x="1134" y="227"/>
                    </a:lnTo>
                    <a:lnTo>
                      <a:pt x="1134" y="312"/>
                    </a:lnTo>
                    <a:lnTo>
                      <a:pt x="1078" y="397"/>
                    </a:lnTo>
                    <a:lnTo>
                      <a:pt x="1021" y="397"/>
                    </a:lnTo>
                    <a:lnTo>
                      <a:pt x="936" y="340"/>
                    </a:lnTo>
                    <a:lnTo>
                      <a:pt x="794" y="425"/>
                    </a:lnTo>
                    <a:lnTo>
                      <a:pt x="454" y="425"/>
                    </a:lnTo>
                    <a:lnTo>
                      <a:pt x="369" y="510"/>
                    </a:lnTo>
                    <a:lnTo>
                      <a:pt x="312" y="482"/>
                    </a:lnTo>
                    <a:lnTo>
                      <a:pt x="29" y="709"/>
                    </a:lnTo>
                    <a:lnTo>
                      <a:pt x="0" y="62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58" name="Freeform 498"/>
              <p:cNvSpPr>
                <a:spLocks/>
              </p:cNvSpPr>
              <p:nvPr/>
            </p:nvSpPr>
            <p:spPr bwMode="auto">
              <a:xfrm>
                <a:off x="2528661" y="3975652"/>
                <a:ext cx="835705" cy="450170"/>
              </a:xfrm>
              <a:custGeom>
                <a:avLst/>
                <a:gdLst>
                  <a:gd name="T0" fmla="*/ 0 w 737"/>
                  <a:gd name="T1" fmla="*/ 113 h 397"/>
                  <a:gd name="T2" fmla="*/ 85 w 737"/>
                  <a:gd name="T3" fmla="*/ 113 h 397"/>
                  <a:gd name="T4" fmla="*/ 227 w 737"/>
                  <a:gd name="T5" fmla="*/ 28 h 397"/>
                  <a:gd name="T6" fmla="*/ 312 w 737"/>
                  <a:gd name="T7" fmla="*/ 85 h 397"/>
                  <a:gd name="T8" fmla="*/ 369 w 737"/>
                  <a:gd name="T9" fmla="*/ 85 h 397"/>
                  <a:gd name="T10" fmla="*/ 425 w 737"/>
                  <a:gd name="T11" fmla="*/ 0 h 397"/>
                  <a:gd name="T12" fmla="*/ 511 w 737"/>
                  <a:gd name="T13" fmla="*/ 141 h 397"/>
                  <a:gd name="T14" fmla="*/ 681 w 737"/>
                  <a:gd name="T15" fmla="*/ 170 h 397"/>
                  <a:gd name="T16" fmla="*/ 652 w 737"/>
                  <a:gd name="T17" fmla="*/ 227 h 397"/>
                  <a:gd name="T18" fmla="*/ 709 w 737"/>
                  <a:gd name="T19" fmla="*/ 227 h 397"/>
                  <a:gd name="T20" fmla="*/ 737 w 737"/>
                  <a:gd name="T21" fmla="*/ 312 h 397"/>
                  <a:gd name="T22" fmla="*/ 652 w 737"/>
                  <a:gd name="T23" fmla="*/ 283 h 397"/>
                  <a:gd name="T24" fmla="*/ 624 w 737"/>
                  <a:gd name="T25" fmla="*/ 283 h 397"/>
                  <a:gd name="T26" fmla="*/ 567 w 737"/>
                  <a:gd name="T27" fmla="*/ 255 h 397"/>
                  <a:gd name="T28" fmla="*/ 539 w 737"/>
                  <a:gd name="T29" fmla="*/ 283 h 397"/>
                  <a:gd name="T30" fmla="*/ 539 w 737"/>
                  <a:gd name="T31" fmla="*/ 312 h 397"/>
                  <a:gd name="T32" fmla="*/ 511 w 737"/>
                  <a:gd name="T33" fmla="*/ 340 h 397"/>
                  <a:gd name="T34" fmla="*/ 482 w 737"/>
                  <a:gd name="T35" fmla="*/ 397 h 397"/>
                  <a:gd name="T36" fmla="*/ 227 w 737"/>
                  <a:gd name="T37" fmla="*/ 312 h 397"/>
                  <a:gd name="T38" fmla="*/ 227 w 737"/>
                  <a:gd name="T39" fmla="*/ 283 h 397"/>
                  <a:gd name="T40" fmla="*/ 0 w 737"/>
                  <a:gd name="T41" fmla="*/ 227 h 397"/>
                  <a:gd name="T42" fmla="*/ 0 w 737"/>
                  <a:gd name="T43" fmla="*/ 113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37" h="397">
                    <a:moveTo>
                      <a:pt x="0" y="113"/>
                    </a:moveTo>
                    <a:lnTo>
                      <a:pt x="85" y="113"/>
                    </a:lnTo>
                    <a:lnTo>
                      <a:pt x="227" y="28"/>
                    </a:lnTo>
                    <a:lnTo>
                      <a:pt x="312" y="85"/>
                    </a:lnTo>
                    <a:lnTo>
                      <a:pt x="369" y="85"/>
                    </a:lnTo>
                    <a:lnTo>
                      <a:pt x="425" y="0"/>
                    </a:lnTo>
                    <a:lnTo>
                      <a:pt x="511" y="141"/>
                    </a:lnTo>
                    <a:lnTo>
                      <a:pt x="681" y="170"/>
                    </a:lnTo>
                    <a:lnTo>
                      <a:pt x="652" y="227"/>
                    </a:lnTo>
                    <a:lnTo>
                      <a:pt x="709" y="227"/>
                    </a:lnTo>
                    <a:lnTo>
                      <a:pt x="737" y="312"/>
                    </a:lnTo>
                    <a:lnTo>
                      <a:pt x="652" y="283"/>
                    </a:lnTo>
                    <a:lnTo>
                      <a:pt x="624" y="283"/>
                    </a:lnTo>
                    <a:lnTo>
                      <a:pt x="567" y="255"/>
                    </a:lnTo>
                    <a:lnTo>
                      <a:pt x="539" y="283"/>
                    </a:lnTo>
                    <a:lnTo>
                      <a:pt x="539" y="312"/>
                    </a:lnTo>
                    <a:lnTo>
                      <a:pt x="511" y="340"/>
                    </a:lnTo>
                    <a:lnTo>
                      <a:pt x="482" y="397"/>
                    </a:lnTo>
                    <a:lnTo>
                      <a:pt x="227" y="312"/>
                    </a:lnTo>
                    <a:lnTo>
                      <a:pt x="227" y="283"/>
                    </a:lnTo>
                    <a:lnTo>
                      <a:pt x="0" y="227"/>
                    </a:lnTo>
                    <a:lnTo>
                      <a:pt x="0" y="11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59" name="Freeform 499"/>
              <p:cNvSpPr>
                <a:spLocks/>
              </p:cNvSpPr>
              <p:nvPr/>
            </p:nvSpPr>
            <p:spPr bwMode="auto">
              <a:xfrm>
                <a:off x="3267983" y="4072036"/>
                <a:ext cx="546554" cy="835705"/>
              </a:xfrm>
              <a:custGeom>
                <a:avLst/>
                <a:gdLst>
                  <a:gd name="T0" fmla="*/ 85 w 482"/>
                  <a:gd name="T1" fmla="*/ 227 h 737"/>
                  <a:gd name="T2" fmla="*/ 57 w 482"/>
                  <a:gd name="T3" fmla="*/ 142 h 737"/>
                  <a:gd name="T4" fmla="*/ 0 w 482"/>
                  <a:gd name="T5" fmla="*/ 142 h 737"/>
                  <a:gd name="T6" fmla="*/ 29 w 482"/>
                  <a:gd name="T7" fmla="*/ 85 h 737"/>
                  <a:gd name="T8" fmla="*/ 57 w 482"/>
                  <a:gd name="T9" fmla="*/ 0 h 737"/>
                  <a:gd name="T10" fmla="*/ 170 w 482"/>
                  <a:gd name="T11" fmla="*/ 0 h 737"/>
                  <a:gd name="T12" fmla="*/ 227 w 482"/>
                  <a:gd name="T13" fmla="*/ 85 h 737"/>
                  <a:gd name="T14" fmla="*/ 227 w 482"/>
                  <a:gd name="T15" fmla="*/ 142 h 737"/>
                  <a:gd name="T16" fmla="*/ 284 w 482"/>
                  <a:gd name="T17" fmla="*/ 170 h 737"/>
                  <a:gd name="T18" fmla="*/ 312 w 482"/>
                  <a:gd name="T19" fmla="*/ 142 h 737"/>
                  <a:gd name="T20" fmla="*/ 397 w 482"/>
                  <a:gd name="T21" fmla="*/ 198 h 737"/>
                  <a:gd name="T22" fmla="*/ 340 w 482"/>
                  <a:gd name="T23" fmla="*/ 312 h 737"/>
                  <a:gd name="T24" fmla="*/ 482 w 482"/>
                  <a:gd name="T25" fmla="*/ 312 h 737"/>
                  <a:gd name="T26" fmla="*/ 482 w 482"/>
                  <a:gd name="T27" fmla="*/ 397 h 737"/>
                  <a:gd name="T28" fmla="*/ 425 w 482"/>
                  <a:gd name="T29" fmla="*/ 453 h 737"/>
                  <a:gd name="T30" fmla="*/ 425 w 482"/>
                  <a:gd name="T31" fmla="*/ 510 h 737"/>
                  <a:gd name="T32" fmla="*/ 340 w 482"/>
                  <a:gd name="T33" fmla="*/ 623 h 737"/>
                  <a:gd name="T34" fmla="*/ 312 w 482"/>
                  <a:gd name="T35" fmla="*/ 708 h 737"/>
                  <a:gd name="T36" fmla="*/ 284 w 482"/>
                  <a:gd name="T37" fmla="*/ 737 h 737"/>
                  <a:gd name="T38" fmla="*/ 255 w 482"/>
                  <a:gd name="T39" fmla="*/ 708 h 737"/>
                  <a:gd name="T40" fmla="*/ 227 w 482"/>
                  <a:gd name="T41" fmla="*/ 737 h 737"/>
                  <a:gd name="T42" fmla="*/ 170 w 482"/>
                  <a:gd name="T43" fmla="*/ 680 h 737"/>
                  <a:gd name="T44" fmla="*/ 170 w 482"/>
                  <a:gd name="T45" fmla="*/ 652 h 737"/>
                  <a:gd name="T46" fmla="*/ 114 w 482"/>
                  <a:gd name="T47" fmla="*/ 623 h 737"/>
                  <a:gd name="T48" fmla="*/ 85 w 482"/>
                  <a:gd name="T49" fmla="*/ 567 h 737"/>
                  <a:gd name="T50" fmla="*/ 114 w 482"/>
                  <a:gd name="T51" fmla="*/ 453 h 737"/>
                  <a:gd name="T52" fmla="*/ 114 w 482"/>
                  <a:gd name="T53" fmla="*/ 368 h 737"/>
                  <a:gd name="T54" fmla="*/ 142 w 482"/>
                  <a:gd name="T55" fmla="*/ 312 h 737"/>
                  <a:gd name="T56" fmla="*/ 114 w 482"/>
                  <a:gd name="T57" fmla="*/ 283 h 737"/>
                  <a:gd name="T58" fmla="*/ 85 w 482"/>
                  <a:gd name="T59" fmla="*/ 227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82" h="737">
                    <a:moveTo>
                      <a:pt x="85" y="227"/>
                    </a:moveTo>
                    <a:lnTo>
                      <a:pt x="57" y="142"/>
                    </a:lnTo>
                    <a:lnTo>
                      <a:pt x="0" y="142"/>
                    </a:lnTo>
                    <a:lnTo>
                      <a:pt x="29" y="85"/>
                    </a:lnTo>
                    <a:lnTo>
                      <a:pt x="57" y="0"/>
                    </a:lnTo>
                    <a:lnTo>
                      <a:pt x="170" y="0"/>
                    </a:lnTo>
                    <a:lnTo>
                      <a:pt x="227" y="85"/>
                    </a:lnTo>
                    <a:lnTo>
                      <a:pt x="227" y="142"/>
                    </a:lnTo>
                    <a:lnTo>
                      <a:pt x="284" y="170"/>
                    </a:lnTo>
                    <a:lnTo>
                      <a:pt x="312" y="142"/>
                    </a:lnTo>
                    <a:lnTo>
                      <a:pt x="397" y="198"/>
                    </a:lnTo>
                    <a:lnTo>
                      <a:pt x="340" y="312"/>
                    </a:lnTo>
                    <a:lnTo>
                      <a:pt x="482" y="312"/>
                    </a:lnTo>
                    <a:lnTo>
                      <a:pt x="482" y="397"/>
                    </a:lnTo>
                    <a:lnTo>
                      <a:pt x="425" y="453"/>
                    </a:lnTo>
                    <a:lnTo>
                      <a:pt x="425" y="510"/>
                    </a:lnTo>
                    <a:lnTo>
                      <a:pt x="340" y="623"/>
                    </a:lnTo>
                    <a:lnTo>
                      <a:pt x="312" y="708"/>
                    </a:lnTo>
                    <a:lnTo>
                      <a:pt x="284" y="737"/>
                    </a:lnTo>
                    <a:lnTo>
                      <a:pt x="255" y="708"/>
                    </a:lnTo>
                    <a:lnTo>
                      <a:pt x="227" y="737"/>
                    </a:lnTo>
                    <a:lnTo>
                      <a:pt x="170" y="680"/>
                    </a:lnTo>
                    <a:lnTo>
                      <a:pt x="170" y="652"/>
                    </a:lnTo>
                    <a:lnTo>
                      <a:pt x="114" y="623"/>
                    </a:lnTo>
                    <a:lnTo>
                      <a:pt x="85" y="567"/>
                    </a:lnTo>
                    <a:lnTo>
                      <a:pt x="114" y="453"/>
                    </a:lnTo>
                    <a:lnTo>
                      <a:pt x="114" y="368"/>
                    </a:lnTo>
                    <a:lnTo>
                      <a:pt x="142" y="312"/>
                    </a:lnTo>
                    <a:lnTo>
                      <a:pt x="114" y="283"/>
                    </a:lnTo>
                    <a:lnTo>
                      <a:pt x="85" y="22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60" name="Freeform 500"/>
              <p:cNvSpPr>
                <a:spLocks/>
              </p:cNvSpPr>
              <p:nvPr/>
            </p:nvSpPr>
            <p:spPr bwMode="auto">
              <a:xfrm>
                <a:off x="1757590" y="4103786"/>
                <a:ext cx="1703161" cy="932089"/>
              </a:xfrm>
              <a:custGeom>
                <a:avLst/>
                <a:gdLst>
                  <a:gd name="T0" fmla="*/ 1502 w 1502"/>
                  <a:gd name="T1" fmla="*/ 652 h 822"/>
                  <a:gd name="T2" fmla="*/ 1502 w 1502"/>
                  <a:gd name="T3" fmla="*/ 624 h 822"/>
                  <a:gd name="T4" fmla="*/ 1446 w 1502"/>
                  <a:gd name="T5" fmla="*/ 595 h 822"/>
                  <a:gd name="T6" fmla="*/ 1417 w 1502"/>
                  <a:gd name="T7" fmla="*/ 539 h 822"/>
                  <a:gd name="T8" fmla="*/ 1446 w 1502"/>
                  <a:gd name="T9" fmla="*/ 425 h 822"/>
                  <a:gd name="T10" fmla="*/ 1446 w 1502"/>
                  <a:gd name="T11" fmla="*/ 340 h 822"/>
                  <a:gd name="T12" fmla="*/ 1474 w 1502"/>
                  <a:gd name="T13" fmla="*/ 284 h 822"/>
                  <a:gd name="T14" fmla="*/ 1446 w 1502"/>
                  <a:gd name="T15" fmla="*/ 255 h 822"/>
                  <a:gd name="T16" fmla="*/ 1417 w 1502"/>
                  <a:gd name="T17" fmla="*/ 199 h 822"/>
                  <a:gd name="T18" fmla="*/ 1332 w 1502"/>
                  <a:gd name="T19" fmla="*/ 170 h 822"/>
                  <a:gd name="T20" fmla="*/ 1304 w 1502"/>
                  <a:gd name="T21" fmla="*/ 170 h 822"/>
                  <a:gd name="T22" fmla="*/ 1247 w 1502"/>
                  <a:gd name="T23" fmla="*/ 142 h 822"/>
                  <a:gd name="T24" fmla="*/ 1219 w 1502"/>
                  <a:gd name="T25" fmla="*/ 170 h 822"/>
                  <a:gd name="T26" fmla="*/ 1219 w 1502"/>
                  <a:gd name="T27" fmla="*/ 199 h 822"/>
                  <a:gd name="T28" fmla="*/ 1191 w 1502"/>
                  <a:gd name="T29" fmla="*/ 227 h 822"/>
                  <a:gd name="T30" fmla="*/ 1162 w 1502"/>
                  <a:gd name="T31" fmla="*/ 284 h 822"/>
                  <a:gd name="T32" fmla="*/ 907 w 1502"/>
                  <a:gd name="T33" fmla="*/ 199 h 822"/>
                  <a:gd name="T34" fmla="*/ 907 w 1502"/>
                  <a:gd name="T35" fmla="*/ 170 h 822"/>
                  <a:gd name="T36" fmla="*/ 680 w 1502"/>
                  <a:gd name="T37" fmla="*/ 114 h 822"/>
                  <a:gd name="T38" fmla="*/ 680 w 1502"/>
                  <a:gd name="T39" fmla="*/ 0 h 822"/>
                  <a:gd name="T40" fmla="*/ 425 w 1502"/>
                  <a:gd name="T41" fmla="*/ 0 h 822"/>
                  <a:gd name="T42" fmla="*/ 340 w 1502"/>
                  <a:gd name="T43" fmla="*/ 85 h 822"/>
                  <a:gd name="T44" fmla="*/ 283 w 1502"/>
                  <a:gd name="T45" fmla="*/ 57 h 822"/>
                  <a:gd name="T46" fmla="*/ 0 w 1502"/>
                  <a:gd name="T47" fmla="*/ 284 h 822"/>
                  <a:gd name="T48" fmla="*/ 142 w 1502"/>
                  <a:gd name="T49" fmla="*/ 340 h 822"/>
                  <a:gd name="T50" fmla="*/ 227 w 1502"/>
                  <a:gd name="T51" fmla="*/ 340 h 822"/>
                  <a:gd name="T52" fmla="*/ 255 w 1502"/>
                  <a:gd name="T53" fmla="*/ 397 h 822"/>
                  <a:gd name="T54" fmla="*/ 283 w 1502"/>
                  <a:gd name="T55" fmla="*/ 397 h 822"/>
                  <a:gd name="T56" fmla="*/ 283 w 1502"/>
                  <a:gd name="T57" fmla="*/ 454 h 822"/>
                  <a:gd name="T58" fmla="*/ 340 w 1502"/>
                  <a:gd name="T59" fmla="*/ 425 h 822"/>
                  <a:gd name="T60" fmla="*/ 368 w 1502"/>
                  <a:gd name="T61" fmla="*/ 340 h 822"/>
                  <a:gd name="T62" fmla="*/ 425 w 1502"/>
                  <a:gd name="T63" fmla="*/ 340 h 822"/>
                  <a:gd name="T64" fmla="*/ 482 w 1502"/>
                  <a:gd name="T65" fmla="*/ 454 h 822"/>
                  <a:gd name="T66" fmla="*/ 765 w 1502"/>
                  <a:gd name="T67" fmla="*/ 567 h 822"/>
                  <a:gd name="T68" fmla="*/ 765 w 1502"/>
                  <a:gd name="T69" fmla="*/ 624 h 822"/>
                  <a:gd name="T70" fmla="*/ 822 w 1502"/>
                  <a:gd name="T71" fmla="*/ 624 h 822"/>
                  <a:gd name="T72" fmla="*/ 850 w 1502"/>
                  <a:gd name="T73" fmla="*/ 680 h 822"/>
                  <a:gd name="T74" fmla="*/ 822 w 1502"/>
                  <a:gd name="T75" fmla="*/ 709 h 822"/>
                  <a:gd name="T76" fmla="*/ 879 w 1502"/>
                  <a:gd name="T77" fmla="*/ 737 h 822"/>
                  <a:gd name="T78" fmla="*/ 879 w 1502"/>
                  <a:gd name="T79" fmla="*/ 822 h 822"/>
                  <a:gd name="T80" fmla="*/ 935 w 1502"/>
                  <a:gd name="T81" fmla="*/ 737 h 822"/>
                  <a:gd name="T82" fmla="*/ 992 w 1502"/>
                  <a:gd name="T83" fmla="*/ 737 h 822"/>
                  <a:gd name="T84" fmla="*/ 992 w 1502"/>
                  <a:gd name="T85" fmla="*/ 652 h 822"/>
                  <a:gd name="T86" fmla="*/ 1049 w 1502"/>
                  <a:gd name="T87" fmla="*/ 510 h 822"/>
                  <a:gd name="T88" fmla="*/ 1020 w 1502"/>
                  <a:gd name="T89" fmla="*/ 482 h 822"/>
                  <a:gd name="T90" fmla="*/ 964 w 1502"/>
                  <a:gd name="T91" fmla="*/ 510 h 822"/>
                  <a:gd name="T92" fmla="*/ 964 w 1502"/>
                  <a:gd name="T93" fmla="*/ 454 h 822"/>
                  <a:gd name="T94" fmla="*/ 1020 w 1502"/>
                  <a:gd name="T95" fmla="*/ 425 h 822"/>
                  <a:gd name="T96" fmla="*/ 1049 w 1502"/>
                  <a:gd name="T97" fmla="*/ 369 h 822"/>
                  <a:gd name="T98" fmla="*/ 1105 w 1502"/>
                  <a:gd name="T99" fmla="*/ 340 h 822"/>
                  <a:gd name="T100" fmla="*/ 1191 w 1502"/>
                  <a:gd name="T101" fmla="*/ 369 h 822"/>
                  <a:gd name="T102" fmla="*/ 1162 w 1502"/>
                  <a:gd name="T103" fmla="*/ 425 h 822"/>
                  <a:gd name="T104" fmla="*/ 1191 w 1502"/>
                  <a:gd name="T105" fmla="*/ 510 h 822"/>
                  <a:gd name="T106" fmla="*/ 1304 w 1502"/>
                  <a:gd name="T107" fmla="*/ 482 h 822"/>
                  <a:gd name="T108" fmla="*/ 1304 w 1502"/>
                  <a:gd name="T109" fmla="*/ 766 h 822"/>
                  <a:gd name="T110" fmla="*/ 1361 w 1502"/>
                  <a:gd name="T111" fmla="*/ 737 h 822"/>
                  <a:gd name="T112" fmla="*/ 1417 w 1502"/>
                  <a:gd name="T113" fmla="*/ 766 h 822"/>
                  <a:gd name="T114" fmla="*/ 1474 w 1502"/>
                  <a:gd name="T115" fmla="*/ 680 h 822"/>
                  <a:gd name="T116" fmla="*/ 1474 w 1502"/>
                  <a:gd name="T117" fmla="*/ 652 h 822"/>
                  <a:gd name="T118" fmla="*/ 1502 w 1502"/>
                  <a:gd name="T119" fmla="*/ 652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02" h="822">
                    <a:moveTo>
                      <a:pt x="1502" y="652"/>
                    </a:moveTo>
                    <a:lnTo>
                      <a:pt x="1502" y="624"/>
                    </a:lnTo>
                    <a:lnTo>
                      <a:pt x="1446" y="595"/>
                    </a:lnTo>
                    <a:lnTo>
                      <a:pt x="1417" y="539"/>
                    </a:lnTo>
                    <a:lnTo>
                      <a:pt x="1446" y="425"/>
                    </a:lnTo>
                    <a:lnTo>
                      <a:pt x="1446" y="340"/>
                    </a:lnTo>
                    <a:lnTo>
                      <a:pt x="1474" y="284"/>
                    </a:lnTo>
                    <a:lnTo>
                      <a:pt x="1446" y="255"/>
                    </a:lnTo>
                    <a:lnTo>
                      <a:pt x="1417" y="199"/>
                    </a:lnTo>
                    <a:lnTo>
                      <a:pt x="1332" y="170"/>
                    </a:lnTo>
                    <a:lnTo>
                      <a:pt x="1304" y="170"/>
                    </a:lnTo>
                    <a:lnTo>
                      <a:pt x="1247" y="142"/>
                    </a:lnTo>
                    <a:lnTo>
                      <a:pt x="1219" y="170"/>
                    </a:lnTo>
                    <a:lnTo>
                      <a:pt x="1219" y="199"/>
                    </a:lnTo>
                    <a:lnTo>
                      <a:pt x="1191" y="227"/>
                    </a:lnTo>
                    <a:lnTo>
                      <a:pt x="1162" y="284"/>
                    </a:lnTo>
                    <a:lnTo>
                      <a:pt x="907" y="199"/>
                    </a:lnTo>
                    <a:lnTo>
                      <a:pt x="907" y="170"/>
                    </a:lnTo>
                    <a:lnTo>
                      <a:pt x="680" y="114"/>
                    </a:lnTo>
                    <a:lnTo>
                      <a:pt x="680" y="0"/>
                    </a:lnTo>
                    <a:lnTo>
                      <a:pt x="425" y="0"/>
                    </a:lnTo>
                    <a:lnTo>
                      <a:pt x="340" y="85"/>
                    </a:lnTo>
                    <a:lnTo>
                      <a:pt x="283" y="57"/>
                    </a:lnTo>
                    <a:lnTo>
                      <a:pt x="0" y="284"/>
                    </a:lnTo>
                    <a:lnTo>
                      <a:pt x="142" y="340"/>
                    </a:lnTo>
                    <a:lnTo>
                      <a:pt x="227" y="340"/>
                    </a:lnTo>
                    <a:lnTo>
                      <a:pt x="255" y="397"/>
                    </a:lnTo>
                    <a:lnTo>
                      <a:pt x="283" y="397"/>
                    </a:lnTo>
                    <a:lnTo>
                      <a:pt x="283" y="454"/>
                    </a:lnTo>
                    <a:lnTo>
                      <a:pt x="340" y="425"/>
                    </a:lnTo>
                    <a:lnTo>
                      <a:pt x="368" y="340"/>
                    </a:lnTo>
                    <a:lnTo>
                      <a:pt x="425" y="340"/>
                    </a:lnTo>
                    <a:lnTo>
                      <a:pt x="482" y="454"/>
                    </a:lnTo>
                    <a:lnTo>
                      <a:pt x="765" y="567"/>
                    </a:lnTo>
                    <a:lnTo>
                      <a:pt x="765" y="624"/>
                    </a:lnTo>
                    <a:lnTo>
                      <a:pt x="822" y="624"/>
                    </a:lnTo>
                    <a:lnTo>
                      <a:pt x="850" y="680"/>
                    </a:lnTo>
                    <a:lnTo>
                      <a:pt x="822" y="709"/>
                    </a:lnTo>
                    <a:lnTo>
                      <a:pt x="879" y="737"/>
                    </a:lnTo>
                    <a:lnTo>
                      <a:pt x="879" y="822"/>
                    </a:lnTo>
                    <a:lnTo>
                      <a:pt x="935" y="737"/>
                    </a:lnTo>
                    <a:lnTo>
                      <a:pt x="992" y="737"/>
                    </a:lnTo>
                    <a:lnTo>
                      <a:pt x="992" y="652"/>
                    </a:lnTo>
                    <a:lnTo>
                      <a:pt x="1049" y="510"/>
                    </a:lnTo>
                    <a:lnTo>
                      <a:pt x="1020" y="482"/>
                    </a:lnTo>
                    <a:lnTo>
                      <a:pt x="964" y="510"/>
                    </a:lnTo>
                    <a:lnTo>
                      <a:pt x="964" y="454"/>
                    </a:lnTo>
                    <a:lnTo>
                      <a:pt x="1020" y="425"/>
                    </a:lnTo>
                    <a:lnTo>
                      <a:pt x="1049" y="369"/>
                    </a:lnTo>
                    <a:lnTo>
                      <a:pt x="1105" y="340"/>
                    </a:lnTo>
                    <a:lnTo>
                      <a:pt x="1191" y="369"/>
                    </a:lnTo>
                    <a:lnTo>
                      <a:pt x="1162" y="425"/>
                    </a:lnTo>
                    <a:lnTo>
                      <a:pt x="1191" y="510"/>
                    </a:lnTo>
                    <a:lnTo>
                      <a:pt x="1304" y="482"/>
                    </a:lnTo>
                    <a:lnTo>
                      <a:pt x="1304" y="766"/>
                    </a:lnTo>
                    <a:lnTo>
                      <a:pt x="1361" y="737"/>
                    </a:lnTo>
                    <a:lnTo>
                      <a:pt x="1417" y="766"/>
                    </a:lnTo>
                    <a:lnTo>
                      <a:pt x="1474" y="680"/>
                    </a:lnTo>
                    <a:lnTo>
                      <a:pt x="1474" y="652"/>
                    </a:lnTo>
                    <a:lnTo>
                      <a:pt x="1502" y="652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61" name="Freeform 501"/>
              <p:cNvSpPr>
                <a:spLocks/>
              </p:cNvSpPr>
              <p:nvPr/>
            </p:nvSpPr>
            <p:spPr bwMode="auto">
              <a:xfrm>
                <a:off x="2850697" y="4489322"/>
                <a:ext cx="385536" cy="611188"/>
              </a:xfrm>
              <a:custGeom>
                <a:avLst/>
                <a:gdLst>
                  <a:gd name="T0" fmla="*/ 340 w 340"/>
                  <a:gd name="T1" fmla="*/ 426 h 539"/>
                  <a:gd name="T2" fmla="*/ 340 w 340"/>
                  <a:gd name="T3" fmla="*/ 142 h 539"/>
                  <a:gd name="T4" fmla="*/ 227 w 340"/>
                  <a:gd name="T5" fmla="*/ 170 h 539"/>
                  <a:gd name="T6" fmla="*/ 198 w 340"/>
                  <a:gd name="T7" fmla="*/ 85 h 539"/>
                  <a:gd name="T8" fmla="*/ 227 w 340"/>
                  <a:gd name="T9" fmla="*/ 29 h 539"/>
                  <a:gd name="T10" fmla="*/ 141 w 340"/>
                  <a:gd name="T11" fmla="*/ 0 h 539"/>
                  <a:gd name="T12" fmla="*/ 85 w 340"/>
                  <a:gd name="T13" fmla="*/ 29 h 539"/>
                  <a:gd name="T14" fmla="*/ 56 w 340"/>
                  <a:gd name="T15" fmla="*/ 85 h 539"/>
                  <a:gd name="T16" fmla="*/ 0 w 340"/>
                  <a:gd name="T17" fmla="*/ 114 h 539"/>
                  <a:gd name="T18" fmla="*/ 0 w 340"/>
                  <a:gd name="T19" fmla="*/ 170 h 539"/>
                  <a:gd name="T20" fmla="*/ 56 w 340"/>
                  <a:gd name="T21" fmla="*/ 142 h 539"/>
                  <a:gd name="T22" fmla="*/ 85 w 340"/>
                  <a:gd name="T23" fmla="*/ 170 h 539"/>
                  <a:gd name="T24" fmla="*/ 28 w 340"/>
                  <a:gd name="T25" fmla="*/ 312 h 539"/>
                  <a:gd name="T26" fmla="*/ 28 w 340"/>
                  <a:gd name="T27" fmla="*/ 397 h 539"/>
                  <a:gd name="T28" fmla="*/ 113 w 340"/>
                  <a:gd name="T29" fmla="*/ 426 h 539"/>
                  <a:gd name="T30" fmla="*/ 113 w 340"/>
                  <a:gd name="T31" fmla="*/ 482 h 539"/>
                  <a:gd name="T32" fmla="*/ 170 w 340"/>
                  <a:gd name="T33" fmla="*/ 482 h 539"/>
                  <a:gd name="T34" fmla="*/ 198 w 340"/>
                  <a:gd name="T35" fmla="*/ 539 h 539"/>
                  <a:gd name="T36" fmla="*/ 255 w 340"/>
                  <a:gd name="T37" fmla="*/ 511 h 539"/>
                  <a:gd name="T38" fmla="*/ 283 w 340"/>
                  <a:gd name="T39" fmla="*/ 539 h 539"/>
                  <a:gd name="T40" fmla="*/ 283 w 340"/>
                  <a:gd name="T41" fmla="*/ 482 h 539"/>
                  <a:gd name="T42" fmla="*/ 340 w 340"/>
                  <a:gd name="T43" fmla="*/ 454 h 539"/>
                  <a:gd name="T44" fmla="*/ 340 w 340"/>
                  <a:gd name="T45" fmla="*/ 426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40" h="539">
                    <a:moveTo>
                      <a:pt x="340" y="426"/>
                    </a:moveTo>
                    <a:lnTo>
                      <a:pt x="340" y="142"/>
                    </a:lnTo>
                    <a:lnTo>
                      <a:pt x="227" y="170"/>
                    </a:lnTo>
                    <a:lnTo>
                      <a:pt x="198" y="85"/>
                    </a:lnTo>
                    <a:lnTo>
                      <a:pt x="227" y="29"/>
                    </a:lnTo>
                    <a:lnTo>
                      <a:pt x="141" y="0"/>
                    </a:lnTo>
                    <a:lnTo>
                      <a:pt x="85" y="29"/>
                    </a:lnTo>
                    <a:lnTo>
                      <a:pt x="56" y="85"/>
                    </a:lnTo>
                    <a:lnTo>
                      <a:pt x="0" y="114"/>
                    </a:lnTo>
                    <a:lnTo>
                      <a:pt x="0" y="170"/>
                    </a:lnTo>
                    <a:lnTo>
                      <a:pt x="56" y="142"/>
                    </a:lnTo>
                    <a:lnTo>
                      <a:pt x="85" y="170"/>
                    </a:lnTo>
                    <a:lnTo>
                      <a:pt x="28" y="312"/>
                    </a:lnTo>
                    <a:lnTo>
                      <a:pt x="28" y="397"/>
                    </a:lnTo>
                    <a:lnTo>
                      <a:pt x="113" y="426"/>
                    </a:lnTo>
                    <a:lnTo>
                      <a:pt x="113" y="482"/>
                    </a:lnTo>
                    <a:lnTo>
                      <a:pt x="170" y="482"/>
                    </a:lnTo>
                    <a:lnTo>
                      <a:pt x="198" y="539"/>
                    </a:lnTo>
                    <a:lnTo>
                      <a:pt x="255" y="511"/>
                    </a:lnTo>
                    <a:lnTo>
                      <a:pt x="283" y="539"/>
                    </a:lnTo>
                    <a:lnTo>
                      <a:pt x="283" y="482"/>
                    </a:lnTo>
                    <a:lnTo>
                      <a:pt x="340" y="454"/>
                    </a:lnTo>
                    <a:lnTo>
                      <a:pt x="340" y="42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62" name="Freeform 502"/>
              <p:cNvSpPr>
                <a:spLocks/>
              </p:cNvSpPr>
              <p:nvPr/>
            </p:nvSpPr>
            <p:spPr bwMode="auto">
              <a:xfrm>
                <a:off x="3236233" y="4843107"/>
                <a:ext cx="578304" cy="418420"/>
              </a:xfrm>
              <a:custGeom>
                <a:avLst/>
                <a:gdLst>
                  <a:gd name="T0" fmla="*/ 57 w 510"/>
                  <a:gd name="T1" fmla="*/ 85 h 369"/>
                  <a:gd name="T2" fmla="*/ 0 w 510"/>
                  <a:gd name="T3" fmla="*/ 114 h 369"/>
                  <a:gd name="T4" fmla="*/ 0 w 510"/>
                  <a:gd name="T5" fmla="*/ 312 h 369"/>
                  <a:gd name="T6" fmla="*/ 57 w 510"/>
                  <a:gd name="T7" fmla="*/ 369 h 369"/>
                  <a:gd name="T8" fmla="*/ 85 w 510"/>
                  <a:gd name="T9" fmla="*/ 340 h 369"/>
                  <a:gd name="T10" fmla="*/ 113 w 510"/>
                  <a:gd name="T11" fmla="*/ 369 h 369"/>
                  <a:gd name="T12" fmla="*/ 170 w 510"/>
                  <a:gd name="T13" fmla="*/ 369 h 369"/>
                  <a:gd name="T14" fmla="*/ 227 w 510"/>
                  <a:gd name="T15" fmla="*/ 340 h 369"/>
                  <a:gd name="T16" fmla="*/ 283 w 510"/>
                  <a:gd name="T17" fmla="*/ 255 h 369"/>
                  <a:gd name="T18" fmla="*/ 255 w 510"/>
                  <a:gd name="T19" fmla="*/ 227 h 369"/>
                  <a:gd name="T20" fmla="*/ 368 w 510"/>
                  <a:gd name="T21" fmla="*/ 142 h 369"/>
                  <a:gd name="T22" fmla="*/ 368 w 510"/>
                  <a:gd name="T23" fmla="*/ 199 h 369"/>
                  <a:gd name="T24" fmla="*/ 425 w 510"/>
                  <a:gd name="T25" fmla="*/ 199 h 369"/>
                  <a:gd name="T26" fmla="*/ 453 w 510"/>
                  <a:gd name="T27" fmla="*/ 142 h 369"/>
                  <a:gd name="T28" fmla="*/ 510 w 510"/>
                  <a:gd name="T29" fmla="*/ 170 h 369"/>
                  <a:gd name="T30" fmla="*/ 510 w 510"/>
                  <a:gd name="T31" fmla="*/ 142 h 369"/>
                  <a:gd name="T32" fmla="*/ 425 w 510"/>
                  <a:gd name="T33" fmla="*/ 0 h 369"/>
                  <a:gd name="T34" fmla="*/ 425 w 510"/>
                  <a:gd name="T35" fmla="*/ 57 h 369"/>
                  <a:gd name="T36" fmla="*/ 340 w 510"/>
                  <a:gd name="T37" fmla="*/ 28 h 369"/>
                  <a:gd name="T38" fmla="*/ 312 w 510"/>
                  <a:gd name="T39" fmla="*/ 57 h 369"/>
                  <a:gd name="T40" fmla="*/ 283 w 510"/>
                  <a:gd name="T41" fmla="*/ 28 h 369"/>
                  <a:gd name="T42" fmla="*/ 255 w 510"/>
                  <a:gd name="T43" fmla="*/ 57 h 369"/>
                  <a:gd name="T44" fmla="*/ 198 w 510"/>
                  <a:gd name="T45" fmla="*/ 0 h 369"/>
                  <a:gd name="T46" fmla="*/ 170 w 510"/>
                  <a:gd name="T47" fmla="*/ 0 h 369"/>
                  <a:gd name="T48" fmla="*/ 170 w 510"/>
                  <a:gd name="T49" fmla="*/ 28 h 369"/>
                  <a:gd name="T50" fmla="*/ 113 w 510"/>
                  <a:gd name="T51" fmla="*/ 114 h 369"/>
                  <a:gd name="T52" fmla="*/ 57 w 510"/>
                  <a:gd name="T53" fmla="*/ 85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10" h="369">
                    <a:moveTo>
                      <a:pt x="57" y="85"/>
                    </a:moveTo>
                    <a:lnTo>
                      <a:pt x="0" y="114"/>
                    </a:lnTo>
                    <a:lnTo>
                      <a:pt x="0" y="312"/>
                    </a:lnTo>
                    <a:lnTo>
                      <a:pt x="57" y="369"/>
                    </a:lnTo>
                    <a:lnTo>
                      <a:pt x="85" y="340"/>
                    </a:lnTo>
                    <a:lnTo>
                      <a:pt x="113" y="369"/>
                    </a:lnTo>
                    <a:lnTo>
                      <a:pt x="170" y="369"/>
                    </a:lnTo>
                    <a:lnTo>
                      <a:pt x="227" y="340"/>
                    </a:lnTo>
                    <a:lnTo>
                      <a:pt x="283" y="255"/>
                    </a:lnTo>
                    <a:lnTo>
                      <a:pt x="255" y="227"/>
                    </a:lnTo>
                    <a:lnTo>
                      <a:pt x="368" y="142"/>
                    </a:lnTo>
                    <a:lnTo>
                      <a:pt x="368" y="199"/>
                    </a:lnTo>
                    <a:lnTo>
                      <a:pt x="425" y="199"/>
                    </a:lnTo>
                    <a:lnTo>
                      <a:pt x="453" y="142"/>
                    </a:lnTo>
                    <a:lnTo>
                      <a:pt x="510" y="170"/>
                    </a:lnTo>
                    <a:lnTo>
                      <a:pt x="510" y="142"/>
                    </a:lnTo>
                    <a:lnTo>
                      <a:pt x="425" y="0"/>
                    </a:lnTo>
                    <a:lnTo>
                      <a:pt x="425" y="57"/>
                    </a:lnTo>
                    <a:lnTo>
                      <a:pt x="340" y="28"/>
                    </a:lnTo>
                    <a:lnTo>
                      <a:pt x="312" y="57"/>
                    </a:lnTo>
                    <a:lnTo>
                      <a:pt x="283" y="28"/>
                    </a:lnTo>
                    <a:lnTo>
                      <a:pt x="255" y="57"/>
                    </a:lnTo>
                    <a:lnTo>
                      <a:pt x="198" y="0"/>
                    </a:lnTo>
                    <a:lnTo>
                      <a:pt x="170" y="0"/>
                    </a:lnTo>
                    <a:lnTo>
                      <a:pt x="170" y="28"/>
                    </a:lnTo>
                    <a:lnTo>
                      <a:pt x="113" y="114"/>
                    </a:lnTo>
                    <a:lnTo>
                      <a:pt x="57" y="85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63" name="Freeform 503"/>
              <p:cNvSpPr>
                <a:spLocks/>
              </p:cNvSpPr>
              <p:nvPr/>
            </p:nvSpPr>
            <p:spPr bwMode="auto">
              <a:xfrm>
                <a:off x="3332617" y="5228643"/>
                <a:ext cx="417286" cy="192768"/>
              </a:xfrm>
              <a:custGeom>
                <a:avLst/>
                <a:gdLst>
                  <a:gd name="T0" fmla="*/ 312 w 368"/>
                  <a:gd name="T1" fmla="*/ 142 h 170"/>
                  <a:gd name="T2" fmla="*/ 227 w 368"/>
                  <a:gd name="T3" fmla="*/ 170 h 170"/>
                  <a:gd name="T4" fmla="*/ 170 w 368"/>
                  <a:gd name="T5" fmla="*/ 142 h 170"/>
                  <a:gd name="T6" fmla="*/ 0 w 368"/>
                  <a:gd name="T7" fmla="*/ 142 h 170"/>
                  <a:gd name="T8" fmla="*/ 0 w 368"/>
                  <a:gd name="T9" fmla="*/ 85 h 170"/>
                  <a:gd name="T10" fmla="*/ 28 w 368"/>
                  <a:gd name="T11" fmla="*/ 29 h 170"/>
                  <a:gd name="T12" fmla="*/ 85 w 368"/>
                  <a:gd name="T13" fmla="*/ 29 h 170"/>
                  <a:gd name="T14" fmla="*/ 142 w 368"/>
                  <a:gd name="T15" fmla="*/ 0 h 170"/>
                  <a:gd name="T16" fmla="*/ 198 w 368"/>
                  <a:gd name="T17" fmla="*/ 57 h 170"/>
                  <a:gd name="T18" fmla="*/ 312 w 368"/>
                  <a:gd name="T19" fmla="*/ 0 h 170"/>
                  <a:gd name="T20" fmla="*/ 368 w 368"/>
                  <a:gd name="T21" fmla="*/ 114 h 170"/>
                  <a:gd name="T22" fmla="*/ 312 w 368"/>
                  <a:gd name="T23" fmla="*/ 142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8" h="170">
                    <a:moveTo>
                      <a:pt x="312" y="142"/>
                    </a:moveTo>
                    <a:lnTo>
                      <a:pt x="227" y="170"/>
                    </a:lnTo>
                    <a:lnTo>
                      <a:pt x="170" y="142"/>
                    </a:lnTo>
                    <a:lnTo>
                      <a:pt x="0" y="142"/>
                    </a:lnTo>
                    <a:lnTo>
                      <a:pt x="0" y="85"/>
                    </a:lnTo>
                    <a:lnTo>
                      <a:pt x="28" y="29"/>
                    </a:lnTo>
                    <a:lnTo>
                      <a:pt x="85" y="29"/>
                    </a:lnTo>
                    <a:lnTo>
                      <a:pt x="142" y="0"/>
                    </a:lnTo>
                    <a:lnTo>
                      <a:pt x="198" y="57"/>
                    </a:lnTo>
                    <a:lnTo>
                      <a:pt x="312" y="0"/>
                    </a:lnTo>
                    <a:lnTo>
                      <a:pt x="368" y="114"/>
                    </a:lnTo>
                    <a:lnTo>
                      <a:pt x="312" y="142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64" name="Freeform 504"/>
              <p:cNvSpPr>
                <a:spLocks/>
              </p:cNvSpPr>
              <p:nvPr/>
            </p:nvSpPr>
            <p:spPr bwMode="auto">
              <a:xfrm>
                <a:off x="3686402" y="5165143"/>
                <a:ext cx="289152" cy="289152"/>
              </a:xfrm>
              <a:custGeom>
                <a:avLst/>
                <a:gdLst>
                  <a:gd name="T0" fmla="*/ 56 w 255"/>
                  <a:gd name="T1" fmla="*/ 255 h 255"/>
                  <a:gd name="T2" fmla="*/ 0 w 255"/>
                  <a:gd name="T3" fmla="*/ 198 h 255"/>
                  <a:gd name="T4" fmla="*/ 56 w 255"/>
                  <a:gd name="T5" fmla="*/ 170 h 255"/>
                  <a:gd name="T6" fmla="*/ 0 w 255"/>
                  <a:gd name="T7" fmla="*/ 56 h 255"/>
                  <a:gd name="T8" fmla="*/ 28 w 255"/>
                  <a:gd name="T9" fmla="*/ 0 h 255"/>
                  <a:gd name="T10" fmla="*/ 85 w 255"/>
                  <a:gd name="T11" fmla="*/ 56 h 255"/>
                  <a:gd name="T12" fmla="*/ 170 w 255"/>
                  <a:gd name="T13" fmla="*/ 0 h 255"/>
                  <a:gd name="T14" fmla="*/ 255 w 255"/>
                  <a:gd name="T15" fmla="*/ 113 h 255"/>
                  <a:gd name="T16" fmla="*/ 227 w 255"/>
                  <a:gd name="T17" fmla="*/ 170 h 255"/>
                  <a:gd name="T18" fmla="*/ 170 w 255"/>
                  <a:gd name="T19" fmla="*/ 141 h 255"/>
                  <a:gd name="T20" fmla="*/ 142 w 255"/>
                  <a:gd name="T21" fmla="*/ 198 h 255"/>
                  <a:gd name="T22" fmla="*/ 56 w 255"/>
                  <a:gd name="T23" fmla="*/ 255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55" h="255">
                    <a:moveTo>
                      <a:pt x="56" y="255"/>
                    </a:moveTo>
                    <a:lnTo>
                      <a:pt x="0" y="198"/>
                    </a:lnTo>
                    <a:lnTo>
                      <a:pt x="56" y="170"/>
                    </a:lnTo>
                    <a:lnTo>
                      <a:pt x="0" y="56"/>
                    </a:lnTo>
                    <a:lnTo>
                      <a:pt x="28" y="0"/>
                    </a:lnTo>
                    <a:lnTo>
                      <a:pt x="85" y="56"/>
                    </a:lnTo>
                    <a:lnTo>
                      <a:pt x="170" y="0"/>
                    </a:lnTo>
                    <a:lnTo>
                      <a:pt x="255" y="113"/>
                    </a:lnTo>
                    <a:lnTo>
                      <a:pt x="227" y="170"/>
                    </a:lnTo>
                    <a:lnTo>
                      <a:pt x="170" y="141"/>
                    </a:lnTo>
                    <a:lnTo>
                      <a:pt x="142" y="198"/>
                    </a:lnTo>
                    <a:lnTo>
                      <a:pt x="56" y="255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65" name="Freeform 505"/>
              <p:cNvSpPr>
                <a:spLocks/>
              </p:cNvSpPr>
              <p:nvPr/>
            </p:nvSpPr>
            <p:spPr bwMode="auto">
              <a:xfrm>
                <a:off x="3493634" y="5004125"/>
                <a:ext cx="289152" cy="289152"/>
              </a:xfrm>
              <a:custGeom>
                <a:avLst/>
                <a:gdLst>
                  <a:gd name="T0" fmla="*/ 198 w 255"/>
                  <a:gd name="T1" fmla="*/ 57 h 255"/>
                  <a:gd name="T2" fmla="*/ 141 w 255"/>
                  <a:gd name="T3" fmla="*/ 57 h 255"/>
                  <a:gd name="T4" fmla="*/ 141 w 255"/>
                  <a:gd name="T5" fmla="*/ 0 h 255"/>
                  <a:gd name="T6" fmla="*/ 28 w 255"/>
                  <a:gd name="T7" fmla="*/ 85 h 255"/>
                  <a:gd name="T8" fmla="*/ 56 w 255"/>
                  <a:gd name="T9" fmla="*/ 113 h 255"/>
                  <a:gd name="T10" fmla="*/ 0 w 255"/>
                  <a:gd name="T11" fmla="*/ 198 h 255"/>
                  <a:gd name="T12" fmla="*/ 56 w 255"/>
                  <a:gd name="T13" fmla="*/ 255 h 255"/>
                  <a:gd name="T14" fmla="*/ 170 w 255"/>
                  <a:gd name="T15" fmla="*/ 198 h 255"/>
                  <a:gd name="T16" fmla="*/ 198 w 255"/>
                  <a:gd name="T17" fmla="*/ 142 h 255"/>
                  <a:gd name="T18" fmla="*/ 255 w 255"/>
                  <a:gd name="T19" fmla="*/ 85 h 255"/>
                  <a:gd name="T20" fmla="*/ 255 w 255"/>
                  <a:gd name="T21" fmla="*/ 28 h 255"/>
                  <a:gd name="T22" fmla="*/ 198 w 255"/>
                  <a:gd name="T23" fmla="*/ 57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55" h="255">
                    <a:moveTo>
                      <a:pt x="198" y="57"/>
                    </a:moveTo>
                    <a:lnTo>
                      <a:pt x="141" y="57"/>
                    </a:lnTo>
                    <a:lnTo>
                      <a:pt x="141" y="0"/>
                    </a:lnTo>
                    <a:lnTo>
                      <a:pt x="28" y="85"/>
                    </a:lnTo>
                    <a:lnTo>
                      <a:pt x="56" y="113"/>
                    </a:lnTo>
                    <a:lnTo>
                      <a:pt x="0" y="198"/>
                    </a:lnTo>
                    <a:lnTo>
                      <a:pt x="56" y="255"/>
                    </a:lnTo>
                    <a:lnTo>
                      <a:pt x="170" y="198"/>
                    </a:lnTo>
                    <a:lnTo>
                      <a:pt x="198" y="142"/>
                    </a:lnTo>
                    <a:lnTo>
                      <a:pt x="255" y="85"/>
                    </a:lnTo>
                    <a:lnTo>
                      <a:pt x="255" y="28"/>
                    </a:lnTo>
                    <a:lnTo>
                      <a:pt x="198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66" name="Freeform 506"/>
              <p:cNvSpPr>
                <a:spLocks/>
              </p:cNvSpPr>
              <p:nvPr/>
            </p:nvSpPr>
            <p:spPr bwMode="auto">
              <a:xfrm>
                <a:off x="3621768" y="4361188"/>
                <a:ext cx="514804" cy="642938"/>
              </a:xfrm>
              <a:custGeom>
                <a:avLst/>
                <a:gdLst>
                  <a:gd name="T0" fmla="*/ 369 w 454"/>
                  <a:gd name="T1" fmla="*/ 57 h 567"/>
                  <a:gd name="T2" fmla="*/ 255 w 454"/>
                  <a:gd name="T3" fmla="*/ 0 h 567"/>
                  <a:gd name="T4" fmla="*/ 170 w 454"/>
                  <a:gd name="T5" fmla="*/ 57 h 567"/>
                  <a:gd name="T6" fmla="*/ 170 w 454"/>
                  <a:gd name="T7" fmla="*/ 142 h 567"/>
                  <a:gd name="T8" fmla="*/ 113 w 454"/>
                  <a:gd name="T9" fmla="*/ 198 h 567"/>
                  <a:gd name="T10" fmla="*/ 113 w 454"/>
                  <a:gd name="T11" fmla="*/ 255 h 567"/>
                  <a:gd name="T12" fmla="*/ 28 w 454"/>
                  <a:gd name="T13" fmla="*/ 368 h 567"/>
                  <a:gd name="T14" fmla="*/ 0 w 454"/>
                  <a:gd name="T15" fmla="*/ 453 h 567"/>
                  <a:gd name="T16" fmla="*/ 85 w 454"/>
                  <a:gd name="T17" fmla="*/ 482 h 567"/>
                  <a:gd name="T18" fmla="*/ 85 w 454"/>
                  <a:gd name="T19" fmla="*/ 425 h 567"/>
                  <a:gd name="T20" fmla="*/ 170 w 454"/>
                  <a:gd name="T21" fmla="*/ 567 h 567"/>
                  <a:gd name="T22" fmla="*/ 199 w 454"/>
                  <a:gd name="T23" fmla="*/ 539 h 567"/>
                  <a:gd name="T24" fmla="*/ 170 w 454"/>
                  <a:gd name="T25" fmla="*/ 510 h 567"/>
                  <a:gd name="T26" fmla="*/ 170 w 454"/>
                  <a:gd name="T27" fmla="*/ 453 h 567"/>
                  <a:gd name="T28" fmla="*/ 227 w 454"/>
                  <a:gd name="T29" fmla="*/ 453 h 567"/>
                  <a:gd name="T30" fmla="*/ 227 w 454"/>
                  <a:gd name="T31" fmla="*/ 397 h 567"/>
                  <a:gd name="T32" fmla="*/ 284 w 454"/>
                  <a:gd name="T33" fmla="*/ 397 h 567"/>
                  <a:gd name="T34" fmla="*/ 369 w 454"/>
                  <a:gd name="T35" fmla="*/ 453 h 567"/>
                  <a:gd name="T36" fmla="*/ 397 w 454"/>
                  <a:gd name="T37" fmla="*/ 425 h 567"/>
                  <a:gd name="T38" fmla="*/ 369 w 454"/>
                  <a:gd name="T39" fmla="*/ 368 h 567"/>
                  <a:gd name="T40" fmla="*/ 454 w 454"/>
                  <a:gd name="T41" fmla="*/ 397 h 567"/>
                  <a:gd name="T42" fmla="*/ 454 w 454"/>
                  <a:gd name="T43" fmla="*/ 340 h 567"/>
                  <a:gd name="T44" fmla="*/ 425 w 454"/>
                  <a:gd name="T45" fmla="*/ 283 h 567"/>
                  <a:gd name="T46" fmla="*/ 397 w 454"/>
                  <a:gd name="T47" fmla="*/ 312 h 567"/>
                  <a:gd name="T48" fmla="*/ 369 w 454"/>
                  <a:gd name="T49" fmla="*/ 255 h 567"/>
                  <a:gd name="T50" fmla="*/ 312 w 454"/>
                  <a:gd name="T51" fmla="*/ 255 h 567"/>
                  <a:gd name="T52" fmla="*/ 312 w 454"/>
                  <a:gd name="T53" fmla="*/ 227 h 567"/>
                  <a:gd name="T54" fmla="*/ 397 w 454"/>
                  <a:gd name="T55" fmla="*/ 227 h 567"/>
                  <a:gd name="T56" fmla="*/ 454 w 454"/>
                  <a:gd name="T57" fmla="*/ 170 h 567"/>
                  <a:gd name="T58" fmla="*/ 425 w 454"/>
                  <a:gd name="T59" fmla="*/ 113 h 567"/>
                  <a:gd name="T60" fmla="*/ 397 w 454"/>
                  <a:gd name="T61" fmla="*/ 113 h 567"/>
                  <a:gd name="T62" fmla="*/ 397 w 454"/>
                  <a:gd name="T63" fmla="*/ 57 h 567"/>
                  <a:gd name="T64" fmla="*/ 369 w 454"/>
                  <a:gd name="T65" fmla="*/ 5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54" h="567">
                    <a:moveTo>
                      <a:pt x="369" y="57"/>
                    </a:moveTo>
                    <a:lnTo>
                      <a:pt x="255" y="0"/>
                    </a:lnTo>
                    <a:lnTo>
                      <a:pt x="170" y="57"/>
                    </a:lnTo>
                    <a:lnTo>
                      <a:pt x="170" y="142"/>
                    </a:lnTo>
                    <a:lnTo>
                      <a:pt x="113" y="198"/>
                    </a:lnTo>
                    <a:lnTo>
                      <a:pt x="113" y="255"/>
                    </a:lnTo>
                    <a:lnTo>
                      <a:pt x="28" y="368"/>
                    </a:lnTo>
                    <a:lnTo>
                      <a:pt x="0" y="453"/>
                    </a:lnTo>
                    <a:lnTo>
                      <a:pt x="85" y="482"/>
                    </a:lnTo>
                    <a:lnTo>
                      <a:pt x="85" y="425"/>
                    </a:lnTo>
                    <a:lnTo>
                      <a:pt x="170" y="567"/>
                    </a:lnTo>
                    <a:lnTo>
                      <a:pt x="199" y="539"/>
                    </a:lnTo>
                    <a:lnTo>
                      <a:pt x="170" y="510"/>
                    </a:lnTo>
                    <a:lnTo>
                      <a:pt x="170" y="453"/>
                    </a:lnTo>
                    <a:lnTo>
                      <a:pt x="227" y="453"/>
                    </a:lnTo>
                    <a:lnTo>
                      <a:pt x="227" y="397"/>
                    </a:lnTo>
                    <a:lnTo>
                      <a:pt x="284" y="397"/>
                    </a:lnTo>
                    <a:lnTo>
                      <a:pt x="369" y="453"/>
                    </a:lnTo>
                    <a:lnTo>
                      <a:pt x="397" y="425"/>
                    </a:lnTo>
                    <a:lnTo>
                      <a:pt x="369" y="368"/>
                    </a:lnTo>
                    <a:lnTo>
                      <a:pt x="454" y="397"/>
                    </a:lnTo>
                    <a:lnTo>
                      <a:pt x="454" y="340"/>
                    </a:lnTo>
                    <a:lnTo>
                      <a:pt x="425" y="283"/>
                    </a:lnTo>
                    <a:lnTo>
                      <a:pt x="397" y="312"/>
                    </a:lnTo>
                    <a:lnTo>
                      <a:pt x="369" y="255"/>
                    </a:lnTo>
                    <a:lnTo>
                      <a:pt x="312" y="255"/>
                    </a:lnTo>
                    <a:lnTo>
                      <a:pt x="312" y="227"/>
                    </a:lnTo>
                    <a:lnTo>
                      <a:pt x="397" y="227"/>
                    </a:lnTo>
                    <a:lnTo>
                      <a:pt x="454" y="170"/>
                    </a:lnTo>
                    <a:lnTo>
                      <a:pt x="425" y="113"/>
                    </a:lnTo>
                    <a:lnTo>
                      <a:pt x="397" y="113"/>
                    </a:lnTo>
                    <a:lnTo>
                      <a:pt x="397" y="57"/>
                    </a:lnTo>
                    <a:lnTo>
                      <a:pt x="369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67" name="Freeform 507"/>
              <p:cNvSpPr>
                <a:spLocks/>
              </p:cNvSpPr>
              <p:nvPr/>
            </p:nvSpPr>
            <p:spPr bwMode="auto">
              <a:xfrm>
                <a:off x="3525384" y="3492598"/>
                <a:ext cx="835705" cy="964973"/>
              </a:xfrm>
              <a:custGeom>
                <a:avLst/>
                <a:gdLst>
                  <a:gd name="T0" fmla="*/ 482 w 737"/>
                  <a:gd name="T1" fmla="*/ 823 h 851"/>
                  <a:gd name="T2" fmla="*/ 454 w 737"/>
                  <a:gd name="T3" fmla="*/ 823 h 851"/>
                  <a:gd name="T4" fmla="*/ 454 w 737"/>
                  <a:gd name="T5" fmla="*/ 738 h 851"/>
                  <a:gd name="T6" fmla="*/ 539 w 737"/>
                  <a:gd name="T7" fmla="*/ 681 h 851"/>
                  <a:gd name="T8" fmla="*/ 539 w 737"/>
                  <a:gd name="T9" fmla="*/ 539 h 851"/>
                  <a:gd name="T10" fmla="*/ 482 w 737"/>
                  <a:gd name="T11" fmla="*/ 511 h 851"/>
                  <a:gd name="T12" fmla="*/ 425 w 737"/>
                  <a:gd name="T13" fmla="*/ 454 h 851"/>
                  <a:gd name="T14" fmla="*/ 425 w 737"/>
                  <a:gd name="T15" fmla="*/ 397 h 851"/>
                  <a:gd name="T16" fmla="*/ 255 w 737"/>
                  <a:gd name="T17" fmla="*/ 341 h 851"/>
                  <a:gd name="T18" fmla="*/ 142 w 737"/>
                  <a:gd name="T19" fmla="*/ 369 h 851"/>
                  <a:gd name="T20" fmla="*/ 142 w 737"/>
                  <a:gd name="T21" fmla="*/ 312 h 851"/>
                  <a:gd name="T22" fmla="*/ 85 w 737"/>
                  <a:gd name="T23" fmla="*/ 284 h 851"/>
                  <a:gd name="T24" fmla="*/ 85 w 737"/>
                  <a:gd name="T25" fmla="*/ 227 h 851"/>
                  <a:gd name="T26" fmla="*/ 0 w 737"/>
                  <a:gd name="T27" fmla="*/ 199 h 851"/>
                  <a:gd name="T28" fmla="*/ 0 w 737"/>
                  <a:gd name="T29" fmla="*/ 142 h 851"/>
                  <a:gd name="T30" fmla="*/ 85 w 737"/>
                  <a:gd name="T31" fmla="*/ 142 h 851"/>
                  <a:gd name="T32" fmla="*/ 85 w 737"/>
                  <a:gd name="T33" fmla="*/ 86 h 851"/>
                  <a:gd name="T34" fmla="*/ 0 w 737"/>
                  <a:gd name="T35" fmla="*/ 57 h 851"/>
                  <a:gd name="T36" fmla="*/ 57 w 737"/>
                  <a:gd name="T37" fmla="*/ 0 h 851"/>
                  <a:gd name="T38" fmla="*/ 227 w 737"/>
                  <a:gd name="T39" fmla="*/ 29 h 851"/>
                  <a:gd name="T40" fmla="*/ 227 w 737"/>
                  <a:gd name="T41" fmla="*/ 171 h 851"/>
                  <a:gd name="T42" fmla="*/ 312 w 737"/>
                  <a:gd name="T43" fmla="*/ 171 h 851"/>
                  <a:gd name="T44" fmla="*/ 397 w 737"/>
                  <a:gd name="T45" fmla="*/ 227 h 851"/>
                  <a:gd name="T46" fmla="*/ 369 w 737"/>
                  <a:gd name="T47" fmla="*/ 256 h 851"/>
                  <a:gd name="T48" fmla="*/ 312 w 737"/>
                  <a:gd name="T49" fmla="*/ 256 h 851"/>
                  <a:gd name="T50" fmla="*/ 284 w 737"/>
                  <a:gd name="T51" fmla="*/ 284 h 851"/>
                  <a:gd name="T52" fmla="*/ 425 w 737"/>
                  <a:gd name="T53" fmla="*/ 341 h 851"/>
                  <a:gd name="T54" fmla="*/ 454 w 737"/>
                  <a:gd name="T55" fmla="*/ 312 h 851"/>
                  <a:gd name="T56" fmla="*/ 482 w 737"/>
                  <a:gd name="T57" fmla="*/ 312 h 851"/>
                  <a:gd name="T58" fmla="*/ 510 w 737"/>
                  <a:gd name="T59" fmla="*/ 369 h 851"/>
                  <a:gd name="T60" fmla="*/ 539 w 737"/>
                  <a:gd name="T61" fmla="*/ 369 h 851"/>
                  <a:gd name="T62" fmla="*/ 567 w 737"/>
                  <a:gd name="T63" fmla="*/ 397 h 851"/>
                  <a:gd name="T64" fmla="*/ 567 w 737"/>
                  <a:gd name="T65" fmla="*/ 426 h 851"/>
                  <a:gd name="T66" fmla="*/ 624 w 737"/>
                  <a:gd name="T67" fmla="*/ 454 h 851"/>
                  <a:gd name="T68" fmla="*/ 737 w 737"/>
                  <a:gd name="T69" fmla="*/ 426 h 851"/>
                  <a:gd name="T70" fmla="*/ 709 w 737"/>
                  <a:gd name="T71" fmla="*/ 482 h 851"/>
                  <a:gd name="T72" fmla="*/ 680 w 737"/>
                  <a:gd name="T73" fmla="*/ 511 h 851"/>
                  <a:gd name="T74" fmla="*/ 709 w 737"/>
                  <a:gd name="T75" fmla="*/ 567 h 851"/>
                  <a:gd name="T76" fmla="*/ 709 w 737"/>
                  <a:gd name="T77" fmla="*/ 624 h 851"/>
                  <a:gd name="T78" fmla="*/ 680 w 737"/>
                  <a:gd name="T79" fmla="*/ 653 h 851"/>
                  <a:gd name="T80" fmla="*/ 709 w 737"/>
                  <a:gd name="T81" fmla="*/ 738 h 851"/>
                  <a:gd name="T82" fmla="*/ 737 w 737"/>
                  <a:gd name="T83" fmla="*/ 766 h 851"/>
                  <a:gd name="T84" fmla="*/ 567 w 737"/>
                  <a:gd name="T85" fmla="*/ 823 h 851"/>
                  <a:gd name="T86" fmla="*/ 567 w 737"/>
                  <a:gd name="T87" fmla="*/ 851 h 851"/>
                  <a:gd name="T88" fmla="*/ 539 w 737"/>
                  <a:gd name="T89" fmla="*/ 851 h 851"/>
                  <a:gd name="T90" fmla="*/ 539 w 737"/>
                  <a:gd name="T91" fmla="*/ 794 h 851"/>
                  <a:gd name="T92" fmla="*/ 482 w 737"/>
                  <a:gd name="T93" fmla="*/ 823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37" h="851">
                    <a:moveTo>
                      <a:pt x="482" y="823"/>
                    </a:moveTo>
                    <a:lnTo>
                      <a:pt x="454" y="823"/>
                    </a:lnTo>
                    <a:lnTo>
                      <a:pt x="454" y="738"/>
                    </a:lnTo>
                    <a:lnTo>
                      <a:pt x="539" y="681"/>
                    </a:lnTo>
                    <a:lnTo>
                      <a:pt x="539" y="539"/>
                    </a:lnTo>
                    <a:lnTo>
                      <a:pt x="482" y="511"/>
                    </a:lnTo>
                    <a:lnTo>
                      <a:pt x="425" y="454"/>
                    </a:lnTo>
                    <a:lnTo>
                      <a:pt x="425" y="397"/>
                    </a:lnTo>
                    <a:lnTo>
                      <a:pt x="255" y="341"/>
                    </a:lnTo>
                    <a:lnTo>
                      <a:pt x="142" y="369"/>
                    </a:lnTo>
                    <a:lnTo>
                      <a:pt x="142" y="312"/>
                    </a:lnTo>
                    <a:lnTo>
                      <a:pt x="85" y="284"/>
                    </a:lnTo>
                    <a:lnTo>
                      <a:pt x="85" y="227"/>
                    </a:lnTo>
                    <a:lnTo>
                      <a:pt x="0" y="199"/>
                    </a:lnTo>
                    <a:lnTo>
                      <a:pt x="0" y="142"/>
                    </a:lnTo>
                    <a:lnTo>
                      <a:pt x="85" y="142"/>
                    </a:lnTo>
                    <a:lnTo>
                      <a:pt x="85" y="86"/>
                    </a:lnTo>
                    <a:lnTo>
                      <a:pt x="0" y="57"/>
                    </a:lnTo>
                    <a:lnTo>
                      <a:pt x="57" y="0"/>
                    </a:lnTo>
                    <a:lnTo>
                      <a:pt x="227" y="29"/>
                    </a:lnTo>
                    <a:lnTo>
                      <a:pt x="227" y="171"/>
                    </a:lnTo>
                    <a:lnTo>
                      <a:pt x="312" y="171"/>
                    </a:lnTo>
                    <a:lnTo>
                      <a:pt x="397" y="227"/>
                    </a:lnTo>
                    <a:lnTo>
                      <a:pt x="369" y="256"/>
                    </a:lnTo>
                    <a:lnTo>
                      <a:pt x="312" y="256"/>
                    </a:lnTo>
                    <a:lnTo>
                      <a:pt x="284" y="284"/>
                    </a:lnTo>
                    <a:lnTo>
                      <a:pt x="425" y="341"/>
                    </a:lnTo>
                    <a:lnTo>
                      <a:pt x="454" y="312"/>
                    </a:lnTo>
                    <a:lnTo>
                      <a:pt x="482" y="312"/>
                    </a:lnTo>
                    <a:lnTo>
                      <a:pt x="510" y="369"/>
                    </a:lnTo>
                    <a:lnTo>
                      <a:pt x="539" y="369"/>
                    </a:lnTo>
                    <a:lnTo>
                      <a:pt x="567" y="397"/>
                    </a:lnTo>
                    <a:lnTo>
                      <a:pt x="567" y="426"/>
                    </a:lnTo>
                    <a:lnTo>
                      <a:pt x="624" y="454"/>
                    </a:lnTo>
                    <a:lnTo>
                      <a:pt x="737" y="426"/>
                    </a:lnTo>
                    <a:lnTo>
                      <a:pt x="709" y="482"/>
                    </a:lnTo>
                    <a:lnTo>
                      <a:pt x="680" y="511"/>
                    </a:lnTo>
                    <a:lnTo>
                      <a:pt x="709" y="567"/>
                    </a:lnTo>
                    <a:lnTo>
                      <a:pt x="709" y="624"/>
                    </a:lnTo>
                    <a:lnTo>
                      <a:pt x="680" y="653"/>
                    </a:lnTo>
                    <a:lnTo>
                      <a:pt x="709" y="738"/>
                    </a:lnTo>
                    <a:lnTo>
                      <a:pt x="737" y="766"/>
                    </a:lnTo>
                    <a:lnTo>
                      <a:pt x="567" y="823"/>
                    </a:lnTo>
                    <a:lnTo>
                      <a:pt x="567" y="851"/>
                    </a:lnTo>
                    <a:lnTo>
                      <a:pt x="539" y="851"/>
                    </a:lnTo>
                    <a:lnTo>
                      <a:pt x="539" y="794"/>
                    </a:lnTo>
                    <a:lnTo>
                      <a:pt x="482" y="82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68" name="Freeform 508"/>
              <p:cNvSpPr>
                <a:spLocks/>
              </p:cNvSpPr>
              <p:nvPr/>
            </p:nvSpPr>
            <p:spPr bwMode="auto">
              <a:xfrm>
                <a:off x="3847420" y="3460848"/>
                <a:ext cx="802821" cy="546554"/>
              </a:xfrm>
              <a:custGeom>
                <a:avLst/>
                <a:gdLst>
                  <a:gd name="T0" fmla="*/ 453 w 708"/>
                  <a:gd name="T1" fmla="*/ 454 h 482"/>
                  <a:gd name="T2" fmla="*/ 340 w 708"/>
                  <a:gd name="T3" fmla="*/ 482 h 482"/>
                  <a:gd name="T4" fmla="*/ 283 w 708"/>
                  <a:gd name="T5" fmla="*/ 454 h 482"/>
                  <a:gd name="T6" fmla="*/ 283 w 708"/>
                  <a:gd name="T7" fmla="*/ 425 h 482"/>
                  <a:gd name="T8" fmla="*/ 255 w 708"/>
                  <a:gd name="T9" fmla="*/ 397 h 482"/>
                  <a:gd name="T10" fmla="*/ 226 w 708"/>
                  <a:gd name="T11" fmla="*/ 397 h 482"/>
                  <a:gd name="T12" fmla="*/ 198 w 708"/>
                  <a:gd name="T13" fmla="*/ 340 h 482"/>
                  <a:gd name="T14" fmla="*/ 170 w 708"/>
                  <a:gd name="T15" fmla="*/ 340 h 482"/>
                  <a:gd name="T16" fmla="*/ 141 w 708"/>
                  <a:gd name="T17" fmla="*/ 369 h 482"/>
                  <a:gd name="T18" fmla="*/ 0 w 708"/>
                  <a:gd name="T19" fmla="*/ 312 h 482"/>
                  <a:gd name="T20" fmla="*/ 28 w 708"/>
                  <a:gd name="T21" fmla="*/ 284 h 482"/>
                  <a:gd name="T22" fmla="*/ 85 w 708"/>
                  <a:gd name="T23" fmla="*/ 284 h 482"/>
                  <a:gd name="T24" fmla="*/ 113 w 708"/>
                  <a:gd name="T25" fmla="*/ 255 h 482"/>
                  <a:gd name="T26" fmla="*/ 141 w 708"/>
                  <a:gd name="T27" fmla="*/ 227 h 482"/>
                  <a:gd name="T28" fmla="*/ 56 w 708"/>
                  <a:gd name="T29" fmla="*/ 142 h 482"/>
                  <a:gd name="T30" fmla="*/ 113 w 708"/>
                  <a:gd name="T31" fmla="*/ 85 h 482"/>
                  <a:gd name="T32" fmla="*/ 198 w 708"/>
                  <a:gd name="T33" fmla="*/ 57 h 482"/>
                  <a:gd name="T34" fmla="*/ 283 w 708"/>
                  <a:gd name="T35" fmla="*/ 142 h 482"/>
                  <a:gd name="T36" fmla="*/ 283 w 708"/>
                  <a:gd name="T37" fmla="*/ 57 h 482"/>
                  <a:gd name="T38" fmla="*/ 311 w 708"/>
                  <a:gd name="T39" fmla="*/ 28 h 482"/>
                  <a:gd name="T40" fmla="*/ 453 w 708"/>
                  <a:gd name="T41" fmla="*/ 28 h 482"/>
                  <a:gd name="T42" fmla="*/ 481 w 708"/>
                  <a:gd name="T43" fmla="*/ 0 h 482"/>
                  <a:gd name="T44" fmla="*/ 567 w 708"/>
                  <a:gd name="T45" fmla="*/ 57 h 482"/>
                  <a:gd name="T46" fmla="*/ 538 w 708"/>
                  <a:gd name="T47" fmla="*/ 85 h 482"/>
                  <a:gd name="T48" fmla="*/ 538 w 708"/>
                  <a:gd name="T49" fmla="*/ 142 h 482"/>
                  <a:gd name="T50" fmla="*/ 595 w 708"/>
                  <a:gd name="T51" fmla="*/ 170 h 482"/>
                  <a:gd name="T52" fmla="*/ 652 w 708"/>
                  <a:gd name="T53" fmla="*/ 170 h 482"/>
                  <a:gd name="T54" fmla="*/ 708 w 708"/>
                  <a:gd name="T55" fmla="*/ 312 h 482"/>
                  <a:gd name="T56" fmla="*/ 680 w 708"/>
                  <a:gd name="T57" fmla="*/ 369 h 482"/>
                  <a:gd name="T58" fmla="*/ 623 w 708"/>
                  <a:gd name="T59" fmla="*/ 369 h 482"/>
                  <a:gd name="T60" fmla="*/ 538 w 708"/>
                  <a:gd name="T61" fmla="*/ 312 h 482"/>
                  <a:gd name="T62" fmla="*/ 510 w 708"/>
                  <a:gd name="T63" fmla="*/ 369 h 482"/>
                  <a:gd name="T64" fmla="*/ 481 w 708"/>
                  <a:gd name="T65" fmla="*/ 369 h 482"/>
                  <a:gd name="T66" fmla="*/ 453 w 708"/>
                  <a:gd name="T67" fmla="*/ 454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08" h="482">
                    <a:moveTo>
                      <a:pt x="453" y="454"/>
                    </a:moveTo>
                    <a:lnTo>
                      <a:pt x="340" y="482"/>
                    </a:lnTo>
                    <a:lnTo>
                      <a:pt x="283" y="454"/>
                    </a:lnTo>
                    <a:lnTo>
                      <a:pt x="283" y="425"/>
                    </a:lnTo>
                    <a:lnTo>
                      <a:pt x="255" y="397"/>
                    </a:lnTo>
                    <a:lnTo>
                      <a:pt x="226" y="397"/>
                    </a:lnTo>
                    <a:lnTo>
                      <a:pt x="198" y="340"/>
                    </a:lnTo>
                    <a:lnTo>
                      <a:pt x="170" y="340"/>
                    </a:lnTo>
                    <a:lnTo>
                      <a:pt x="141" y="369"/>
                    </a:lnTo>
                    <a:lnTo>
                      <a:pt x="0" y="312"/>
                    </a:lnTo>
                    <a:lnTo>
                      <a:pt x="28" y="284"/>
                    </a:lnTo>
                    <a:lnTo>
                      <a:pt x="85" y="284"/>
                    </a:lnTo>
                    <a:lnTo>
                      <a:pt x="113" y="255"/>
                    </a:lnTo>
                    <a:lnTo>
                      <a:pt x="141" y="227"/>
                    </a:lnTo>
                    <a:lnTo>
                      <a:pt x="56" y="142"/>
                    </a:lnTo>
                    <a:lnTo>
                      <a:pt x="113" y="85"/>
                    </a:lnTo>
                    <a:lnTo>
                      <a:pt x="198" y="57"/>
                    </a:lnTo>
                    <a:lnTo>
                      <a:pt x="283" y="142"/>
                    </a:lnTo>
                    <a:lnTo>
                      <a:pt x="283" y="57"/>
                    </a:lnTo>
                    <a:lnTo>
                      <a:pt x="311" y="28"/>
                    </a:lnTo>
                    <a:lnTo>
                      <a:pt x="453" y="28"/>
                    </a:lnTo>
                    <a:lnTo>
                      <a:pt x="481" y="0"/>
                    </a:lnTo>
                    <a:lnTo>
                      <a:pt x="567" y="57"/>
                    </a:lnTo>
                    <a:lnTo>
                      <a:pt x="538" y="85"/>
                    </a:lnTo>
                    <a:lnTo>
                      <a:pt x="538" y="142"/>
                    </a:lnTo>
                    <a:lnTo>
                      <a:pt x="595" y="170"/>
                    </a:lnTo>
                    <a:lnTo>
                      <a:pt x="652" y="170"/>
                    </a:lnTo>
                    <a:lnTo>
                      <a:pt x="708" y="312"/>
                    </a:lnTo>
                    <a:lnTo>
                      <a:pt x="680" y="369"/>
                    </a:lnTo>
                    <a:lnTo>
                      <a:pt x="623" y="369"/>
                    </a:lnTo>
                    <a:lnTo>
                      <a:pt x="538" y="312"/>
                    </a:lnTo>
                    <a:lnTo>
                      <a:pt x="510" y="369"/>
                    </a:lnTo>
                    <a:lnTo>
                      <a:pt x="481" y="369"/>
                    </a:lnTo>
                    <a:lnTo>
                      <a:pt x="453" y="45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69" name="Freeform 509"/>
              <p:cNvSpPr>
                <a:spLocks/>
              </p:cNvSpPr>
              <p:nvPr/>
            </p:nvSpPr>
            <p:spPr bwMode="auto">
              <a:xfrm>
                <a:off x="3975554" y="4264804"/>
                <a:ext cx="771071" cy="932089"/>
              </a:xfrm>
              <a:custGeom>
                <a:avLst/>
                <a:gdLst>
                  <a:gd name="T0" fmla="*/ 312 w 680"/>
                  <a:gd name="T1" fmla="*/ 57 h 822"/>
                  <a:gd name="T2" fmla="*/ 397 w 680"/>
                  <a:gd name="T3" fmla="*/ 57 h 822"/>
                  <a:gd name="T4" fmla="*/ 454 w 680"/>
                  <a:gd name="T5" fmla="*/ 113 h 822"/>
                  <a:gd name="T6" fmla="*/ 482 w 680"/>
                  <a:gd name="T7" fmla="*/ 85 h 822"/>
                  <a:gd name="T8" fmla="*/ 482 w 680"/>
                  <a:gd name="T9" fmla="*/ 57 h 822"/>
                  <a:gd name="T10" fmla="*/ 539 w 680"/>
                  <a:gd name="T11" fmla="*/ 57 h 822"/>
                  <a:gd name="T12" fmla="*/ 539 w 680"/>
                  <a:gd name="T13" fmla="*/ 0 h 822"/>
                  <a:gd name="T14" fmla="*/ 595 w 680"/>
                  <a:gd name="T15" fmla="*/ 0 h 822"/>
                  <a:gd name="T16" fmla="*/ 595 w 680"/>
                  <a:gd name="T17" fmla="*/ 57 h 822"/>
                  <a:gd name="T18" fmla="*/ 624 w 680"/>
                  <a:gd name="T19" fmla="*/ 85 h 822"/>
                  <a:gd name="T20" fmla="*/ 624 w 680"/>
                  <a:gd name="T21" fmla="*/ 113 h 822"/>
                  <a:gd name="T22" fmla="*/ 680 w 680"/>
                  <a:gd name="T23" fmla="*/ 142 h 822"/>
                  <a:gd name="T24" fmla="*/ 680 w 680"/>
                  <a:gd name="T25" fmla="*/ 227 h 822"/>
                  <a:gd name="T26" fmla="*/ 652 w 680"/>
                  <a:gd name="T27" fmla="*/ 255 h 822"/>
                  <a:gd name="T28" fmla="*/ 652 w 680"/>
                  <a:gd name="T29" fmla="*/ 368 h 822"/>
                  <a:gd name="T30" fmla="*/ 567 w 680"/>
                  <a:gd name="T31" fmla="*/ 368 h 822"/>
                  <a:gd name="T32" fmla="*/ 312 w 680"/>
                  <a:gd name="T33" fmla="*/ 538 h 822"/>
                  <a:gd name="T34" fmla="*/ 283 w 680"/>
                  <a:gd name="T35" fmla="*/ 652 h 822"/>
                  <a:gd name="T36" fmla="*/ 312 w 680"/>
                  <a:gd name="T37" fmla="*/ 652 h 822"/>
                  <a:gd name="T38" fmla="*/ 340 w 680"/>
                  <a:gd name="T39" fmla="*/ 680 h 822"/>
                  <a:gd name="T40" fmla="*/ 312 w 680"/>
                  <a:gd name="T41" fmla="*/ 737 h 822"/>
                  <a:gd name="T42" fmla="*/ 397 w 680"/>
                  <a:gd name="T43" fmla="*/ 794 h 822"/>
                  <a:gd name="T44" fmla="*/ 368 w 680"/>
                  <a:gd name="T45" fmla="*/ 822 h 822"/>
                  <a:gd name="T46" fmla="*/ 312 w 680"/>
                  <a:gd name="T47" fmla="*/ 765 h 822"/>
                  <a:gd name="T48" fmla="*/ 283 w 680"/>
                  <a:gd name="T49" fmla="*/ 822 h 822"/>
                  <a:gd name="T50" fmla="*/ 227 w 680"/>
                  <a:gd name="T51" fmla="*/ 765 h 822"/>
                  <a:gd name="T52" fmla="*/ 198 w 680"/>
                  <a:gd name="T53" fmla="*/ 794 h 822"/>
                  <a:gd name="T54" fmla="*/ 170 w 680"/>
                  <a:gd name="T55" fmla="*/ 709 h 822"/>
                  <a:gd name="T56" fmla="*/ 227 w 680"/>
                  <a:gd name="T57" fmla="*/ 709 h 822"/>
                  <a:gd name="T58" fmla="*/ 255 w 680"/>
                  <a:gd name="T59" fmla="*/ 680 h 822"/>
                  <a:gd name="T60" fmla="*/ 198 w 680"/>
                  <a:gd name="T61" fmla="*/ 624 h 822"/>
                  <a:gd name="T62" fmla="*/ 255 w 680"/>
                  <a:gd name="T63" fmla="*/ 595 h 822"/>
                  <a:gd name="T64" fmla="*/ 142 w 680"/>
                  <a:gd name="T65" fmla="*/ 595 h 822"/>
                  <a:gd name="T66" fmla="*/ 170 w 680"/>
                  <a:gd name="T67" fmla="*/ 538 h 822"/>
                  <a:gd name="T68" fmla="*/ 142 w 680"/>
                  <a:gd name="T69" fmla="*/ 482 h 822"/>
                  <a:gd name="T70" fmla="*/ 142 w 680"/>
                  <a:gd name="T71" fmla="*/ 425 h 822"/>
                  <a:gd name="T72" fmla="*/ 113 w 680"/>
                  <a:gd name="T73" fmla="*/ 368 h 822"/>
                  <a:gd name="T74" fmla="*/ 85 w 680"/>
                  <a:gd name="T75" fmla="*/ 397 h 822"/>
                  <a:gd name="T76" fmla="*/ 57 w 680"/>
                  <a:gd name="T77" fmla="*/ 340 h 822"/>
                  <a:gd name="T78" fmla="*/ 0 w 680"/>
                  <a:gd name="T79" fmla="*/ 340 h 822"/>
                  <a:gd name="T80" fmla="*/ 0 w 680"/>
                  <a:gd name="T81" fmla="*/ 312 h 822"/>
                  <a:gd name="T82" fmla="*/ 85 w 680"/>
                  <a:gd name="T83" fmla="*/ 312 h 822"/>
                  <a:gd name="T84" fmla="*/ 142 w 680"/>
                  <a:gd name="T85" fmla="*/ 255 h 822"/>
                  <a:gd name="T86" fmla="*/ 113 w 680"/>
                  <a:gd name="T87" fmla="*/ 198 h 822"/>
                  <a:gd name="T88" fmla="*/ 85 w 680"/>
                  <a:gd name="T89" fmla="*/ 198 h 822"/>
                  <a:gd name="T90" fmla="*/ 85 w 680"/>
                  <a:gd name="T91" fmla="*/ 142 h 822"/>
                  <a:gd name="T92" fmla="*/ 142 w 680"/>
                  <a:gd name="T93" fmla="*/ 113 h 822"/>
                  <a:gd name="T94" fmla="*/ 142 w 680"/>
                  <a:gd name="T95" fmla="*/ 170 h 822"/>
                  <a:gd name="T96" fmla="*/ 170 w 680"/>
                  <a:gd name="T97" fmla="*/ 170 h 822"/>
                  <a:gd name="T98" fmla="*/ 170 w 680"/>
                  <a:gd name="T99" fmla="*/ 142 h 822"/>
                  <a:gd name="T100" fmla="*/ 340 w 680"/>
                  <a:gd name="T101" fmla="*/ 85 h 822"/>
                  <a:gd name="T102" fmla="*/ 312 w 680"/>
                  <a:gd name="T103" fmla="*/ 57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80" h="822">
                    <a:moveTo>
                      <a:pt x="312" y="57"/>
                    </a:moveTo>
                    <a:lnTo>
                      <a:pt x="397" y="57"/>
                    </a:lnTo>
                    <a:lnTo>
                      <a:pt x="454" y="113"/>
                    </a:lnTo>
                    <a:lnTo>
                      <a:pt x="482" y="85"/>
                    </a:lnTo>
                    <a:lnTo>
                      <a:pt x="482" y="57"/>
                    </a:lnTo>
                    <a:lnTo>
                      <a:pt x="539" y="57"/>
                    </a:lnTo>
                    <a:lnTo>
                      <a:pt x="539" y="0"/>
                    </a:lnTo>
                    <a:lnTo>
                      <a:pt x="595" y="0"/>
                    </a:lnTo>
                    <a:lnTo>
                      <a:pt x="595" y="57"/>
                    </a:lnTo>
                    <a:lnTo>
                      <a:pt x="624" y="85"/>
                    </a:lnTo>
                    <a:lnTo>
                      <a:pt x="624" y="113"/>
                    </a:lnTo>
                    <a:lnTo>
                      <a:pt x="680" y="142"/>
                    </a:lnTo>
                    <a:lnTo>
                      <a:pt x="680" y="227"/>
                    </a:lnTo>
                    <a:lnTo>
                      <a:pt x="652" y="255"/>
                    </a:lnTo>
                    <a:lnTo>
                      <a:pt x="652" y="368"/>
                    </a:lnTo>
                    <a:lnTo>
                      <a:pt x="567" y="368"/>
                    </a:lnTo>
                    <a:lnTo>
                      <a:pt x="312" y="538"/>
                    </a:lnTo>
                    <a:lnTo>
                      <a:pt x="283" y="652"/>
                    </a:lnTo>
                    <a:lnTo>
                      <a:pt x="312" y="652"/>
                    </a:lnTo>
                    <a:lnTo>
                      <a:pt x="340" y="680"/>
                    </a:lnTo>
                    <a:lnTo>
                      <a:pt x="312" y="737"/>
                    </a:lnTo>
                    <a:lnTo>
                      <a:pt x="397" y="794"/>
                    </a:lnTo>
                    <a:lnTo>
                      <a:pt x="368" y="822"/>
                    </a:lnTo>
                    <a:lnTo>
                      <a:pt x="312" y="765"/>
                    </a:lnTo>
                    <a:lnTo>
                      <a:pt x="283" y="822"/>
                    </a:lnTo>
                    <a:lnTo>
                      <a:pt x="227" y="765"/>
                    </a:lnTo>
                    <a:lnTo>
                      <a:pt x="198" y="794"/>
                    </a:lnTo>
                    <a:lnTo>
                      <a:pt x="170" y="709"/>
                    </a:lnTo>
                    <a:lnTo>
                      <a:pt x="227" y="709"/>
                    </a:lnTo>
                    <a:lnTo>
                      <a:pt x="255" y="680"/>
                    </a:lnTo>
                    <a:lnTo>
                      <a:pt x="198" y="624"/>
                    </a:lnTo>
                    <a:lnTo>
                      <a:pt x="255" y="595"/>
                    </a:lnTo>
                    <a:lnTo>
                      <a:pt x="142" y="595"/>
                    </a:lnTo>
                    <a:lnTo>
                      <a:pt x="170" y="538"/>
                    </a:lnTo>
                    <a:lnTo>
                      <a:pt x="142" y="482"/>
                    </a:lnTo>
                    <a:lnTo>
                      <a:pt x="142" y="425"/>
                    </a:lnTo>
                    <a:lnTo>
                      <a:pt x="113" y="368"/>
                    </a:lnTo>
                    <a:lnTo>
                      <a:pt x="85" y="397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312"/>
                    </a:lnTo>
                    <a:lnTo>
                      <a:pt x="85" y="312"/>
                    </a:lnTo>
                    <a:lnTo>
                      <a:pt x="142" y="255"/>
                    </a:lnTo>
                    <a:lnTo>
                      <a:pt x="113" y="198"/>
                    </a:lnTo>
                    <a:lnTo>
                      <a:pt x="85" y="198"/>
                    </a:lnTo>
                    <a:lnTo>
                      <a:pt x="85" y="142"/>
                    </a:lnTo>
                    <a:lnTo>
                      <a:pt x="142" y="113"/>
                    </a:lnTo>
                    <a:lnTo>
                      <a:pt x="142" y="170"/>
                    </a:lnTo>
                    <a:lnTo>
                      <a:pt x="170" y="170"/>
                    </a:lnTo>
                    <a:lnTo>
                      <a:pt x="170" y="142"/>
                    </a:lnTo>
                    <a:lnTo>
                      <a:pt x="340" y="85"/>
                    </a:lnTo>
                    <a:lnTo>
                      <a:pt x="312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70" name="Freeform 510"/>
              <p:cNvSpPr>
                <a:spLocks/>
              </p:cNvSpPr>
              <p:nvPr/>
            </p:nvSpPr>
            <p:spPr bwMode="auto">
              <a:xfrm>
                <a:off x="4040188" y="5004125"/>
                <a:ext cx="96384" cy="161018"/>
              </a:xfrm>
              <a:custGeom>
                <a:avLst/>
                <a:gdLst>
                  <a:gd name="T0" fmla="*/ 85 w 85"/>
                  <a:gd name="T1" fmla="*/ 0 h 142"/>
                  <a:gd name="T2" fmla="*/ 56 w 85"/>
                  <a:gd name="T3" fmla="*/ 28 h 142"/>
                  <a:gd name="T4" fmla="*/ 0 w 85"/>
                  <a:gd name="T5" fmla="*/ 28 h 142"/>
                  <a:gd name="T6" fmla="*/ 0 w 85"/>
                  <a:gd name="T7" fmla="*/ 85 h 142"/>
                  <a:gd name="T8" fmla="*/ 28 w 85"/>
                  <a:gd name="T9" fmla="*/ 57 h 142"/>
                  <a:gd name="T10" fmla="*/ 56 w 85"/>
                  <a:gd name="T11" fmla="*/ 142 h 142"/>
                  <a:gd name="T12" fmla="*/ 85 w 85"/>
                  <a:gd name="T13" fmla="*/ 113 h 142"/>
                  <a:gd name="T14" fmla="*/ 85 w 85"/>
                  <a:gd name="T15" fmla="*/ 57 h 142"/>
                  <a:gd name="T16" fmla="*/ 85 w 85"/>
                  <a:gd name="T17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5" h="142">
                    <a:moveTo>
                      <a:pt x="85" y="0"/>
                    </a:moveTo>
                    <a:lnTo>
                      <a:pt x="56" y="28"/>
                    </a:lnTo>
                    <a:lnTo>
                      <a:pt x="0" y="28"/>
                    </a:lnTo>
                    <a:lnTo>
                      <a:pt x="0" y="85"/>
                    </a:lnTo>
                    <a:lnTo>
                      <a:pt x="28" y="57"/>
                    </a:lnTo>
                    <a:lnTo>
                      <a:pt x="56" y="142"/>
                    </a:lnTo>
                    <a:lnTo>
                      <a:pt x="85" y="113"/>
                    </a:lnTo>
                    <a:lnTo>
                      <a:pt x="85" y="57"/>
                    </a:lnTo>
                    <a:lnTo>
                      <a:pt x="85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71" name="Freeform 511"/>
              <p:cNvSpPr>
                <a:spLocks/>
              </p:cNvSpPr>
              <p:nvPr/>
            </p:nvSpPr>
            <p:spPr bwMode="auto">
              <a:xfrm>
                <a:off x="4296456" y="3268081"/>
                <a:ext cx="1832429" cy="2217965"/>
              </a:xfrm>
              <a:custGeom>
                <a:avLst/>
                <a:gdLst>
                  <a:gd name="T0" fmla="*/ 397 w 1616"/>
                  <a:gd name="T1" fmla="*/ 1106 h 1956"/>
                  <a:gd name="T2" fmla="*/ 341 w 1616"/>
                  <a:gd name="T3" fmla="*/ 964 h 1956"/>
                  <a:gd name="T4" fmla="*/ 256 w 1616"/>
                  <a:gd name="T5" fmla="*/ 879 h 1956"/>
                  <a:gd name="T6" fmla="*/ 199 w 1616"/>
                  <a:gd name="T7" fmla="*/ 964 h 1956"/>
                  <a:gd name="T8" fmla="*/ 29 w 1616"/>
                  <a:gd name="T9" fmla="*/ 936 h 1956"/>
                  <a:gd name="T10" fmla="*/ 29 w 1616"/>
                  <a:gd name="T11" fmla="*/ 765 h 1956"/>
                  <a:gd name="T12" fmla="*/ 57 w 1616"/>
                  <a:gd name="T13" fmla="*/ 624 h 1956"/>
                  <a:gd name="T14" fmla="*/ 142 w 1616"/>
                  <a:gd name="T15" fmla="*/ 482 h 1956"/>
                  <a:gd name="T16" fmla="*/ 284 w 1616"/>
                  <a:gd name="T17" fmla="*/ 539 h 1956"/>
                  <a:gd name="T18" fmla="*/ 312 w 1616"/>
                  <a:gd name="T19" fmla="*/ 340 h 1956"/>
                  <a:gd name="T20" fmla="*/ 454 w 1616"/>
                  <a:gd name="T21" fmla="*/ 142 h 1956"/>
                  <a:gd name="T22" fmla="*/ 511 w 1616"/>
                  <a:gd name="T23" fmla="*/ 340 h 1956"/>
                  <a:gd name="T24" fmla="*/ 681 w 1616"/>
                  <a:gd name="T25" fmla="*/ 312 h 1956"/>
                  <a:gd name="T26" fmla="*/ 908 w 1616"/>
                  <a:gd name="T27" fmla="*/ 255 h 1956"/>
                  <a:gd name="T28" fmla="*/ 1078 w 1616"/>
                  <a:gd name="T29" fmla="*/ 142 h 1956"/>
                  <a:gd name="T30" fmla="*/ 1305 w 1616"/>
                  <a:gd name="T31" fmla="*/ 85 h 1956"/>
                  <a:gd name="T32" fmla="*/ 1446 w 1616"/>
                  <a:gd name="T33" fmla="*/ 113 h 1956"/>
                  <a:gd name="T34" fmla="*/ 1446 w 1616"/>
                  <a:gd name="T35" fmla="*/ 170 h 1956"/>
                  <a:gd name="T36" fmla="*/ 1248 w 1616"/>
                  <a:gd name="T37" fmla="*/ 312 h 1956"/>
                  <a:gd name="T38" fmla="*/ 1361 w 1616"/>
                  <a:gd name="T39" fmla="*/ 510 h 1956"/>
                  <a:gd name="T40" fmla="*/ 1475 w 1616"/>
                  <a:gd name="T41" fmla="*/ 482 h 1956"/>
                  <a:gd name="T42" fmla="*/ 1616 w 1616"/>
                  <a:gd name="T43" fmla="*/ 595 h 1956"/>
                  <a:gd name="T44" fmla="*/ 1560 w 1616"/>
                  <a:gd name="T45" fmla="*/ 794 h 1956"/>
                  <a:gd name="T46" fmla="*/ 1475 w 1616"/>
                  <a:gd name="T47" fmla="*/ 652 h 1956"/>
                  <a:gd name="T48" fmla="*/ 1390 w 1616"/>
                  <a:gd name="T49" fmla="*/ 737 h 1956"/>
                  <a:gd name="T50" fmla="*/ 1418 w 1616"/>
                  <a:gd name="T51" fmla="*/ 822 h 1956"/>
                  <a:gd name="T52" fmla="*/ 1248 w 1616"/>
                  <a:gd name="T53" fmla="*/ 765 h 1956"/>
                  <a:gd name="T54" fmla="*/ 1078 w 1616"/>
                  <a:gd name="T55" fmla="*/ 794 h 1956"/>
                  <a:gd name="T56" fmla="*/ 1021 w 1616"/>
                  <a:gd name="T57" fmla="*/ 1049 h 1956"/>
                  <a:gd name="T58" fmla="*/ 1049 w 1616"/>
                  <a:gd name="T59" fmla="*/ 1191 h 1956"/>
                  <a:gd name="T60" fmla="*/ 1078 w 1616"/>
                  <a:gd name="T61" fmla="*/ 1134 h 1956"/>
                  <a:gd name="T62" fmla="*/ 1305 w 1616"/>
                  <a:gd name="T63" fmla="*/ 1361 h 1956"/>
                  <a:gd name="T64" fmla="*/ 1588 w 1616"/>
                  <a:gd name="T65" fmla="*/ 1247 h 1956"/>
                  <a:gd name="T66" fmla="*/ 1531 w 1616"/>
                  <a:gd name="T67" fmla="*/ 1332 h 1956"/>
                  <a:gd name="T68" fmla="*/ 1361 w 1616"/>
                  <a:gd name="T69" fmla="*/ 1417 h 1956"/>
                  <a:gd name="T70" fmla="*/ 1531 w 1616"/>
                  <a:gd name="T71" fmla="*/ 1531 h 1956"/>
                  <a:gd name="T72" fmla="*/ 1588 w 1616"/>
                  <a:gd name="T73" fmla="*/ 1701 h 1956"/>
                  <a:gd name="T74" fmla="*/ 1531 w 1616"/>
                  <a:gd name="T75" fmla="*/ 1956 h 1956"/>
                  <a:gd name="T76" fmla="*/ 1390 w 1616"/>
                  <a:gd name="T77" fmla="*/ 1843 h 1956"/>
                  <a:gd name="T78" fmla="*/ 1333 w 1616"/>
                  <a:gd name="T79" fmla="*/ 1758 h 1956"/>
                  <a:gd name="T80" fmla="*/ 1219 w 1616"/>
                  <a:gd name="T81" fmla="*/ 1701 h 1956"/>
                  <a:gd name="T82" fmla="*/ 1248 w 1616"/>
                  <a:gd name="T83" fmla="*/ 1531 h 1956"/>
                  <a:gd name="T84" fmla="*/ 1163 w 1616"/>
                  <a:gd name="T85" fmla="*/ 1588 h 1956"/>
                  <a:gd name="T86" fmla="*/ 1134 w 1616"/>
                  <a:gd name="T87" fmla="*/ 1446 h 1956"/>
                  <a:gd name="T88" fmla="*/ 1134 w 1616"/>
                  <a:gd name="T89" fmla="*/ 1389 h 1956"/>
                  <a:gd name="T90" fmla="*/ 1106 w 1616"/>
                  <a:gd name="T91" fmla="*/ 1304 h 1956"/>
                  <a:gd name="T92" fmla="*/ 1021 w 1616"/>
                  <a:gd name="T93" fmla="*/ 1247 h 1956"/>
                  <a:gd name="T94" fmla="*/ 851 w 1616"/>
                  <a:gd name="T95" fmla="*/ 1304 h 1956"/>
                  <a:gd name="T96" fmla="*/ 652 w 1616"/>
                  <a:gd name="T97" fmla="*/ 1191 h 1956"/>
                  <a:gd name="T98" fmla="*/ 539 w 1616"/>
                  <a:gd name="T99" fmla="*/ 1247 h 19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616" h="1956">
                    <a:moveTo>
                      <a:pt x="369" y="1247"/>
                    </a:moveTo>
                    <a:lnTo>
                      <a:pt x="369" y="1134"/>
                    </a:lnTo>
                    <a:lnTo>
                      <a:pt x="397" y="1106"/>
                    </a:lnTo>
                    <a:lnTo>
                      <a:pt x="397" y="1021"/>
                    </a:lnTo>
                    <a:lnTo>
                      <a:pt x="341" y="992"/>
                    </a:lnTo>
                    <a:lnTo>
                      <a:pt x="341" y="964"/>
                    </a:lnTo>
                    <a:lnTo>
                      <a:pt x="312" y="936"/>
                    </a:lnTo>
                    <a:lnTo>
                      <a:pt x="312" y="879"/>
                    </a:lnTo>
                    <a:lnTo>
                      <a:pt x="256" y="879"/>
                    </a:lnTo>
                    <a:lnTo>
                      <a:pt x="256" y="936"/>
                    </a:lnTo>
                    <a:lnTo>
                      <a:pt x="199" y="936"/>
                    </a:lnTo>
                    <a:lnTo>
                      <a:pt x="199" y="964"/>
                    </a:lnTo>
                    <a:lnTo>
                      <a:pt x="171" y="992"/>
                    </a:lnTo>
                    <a:lnTo>
                      <a:pt x="114" y="936"/>
                    </a:lnTo>
                    <a:lnTo>
                      <a:pt x="29" y="936"/>
                    </a:lnTo>
                    <a:lnTo>
                      <a:pt x="0" y="851"/>
                    </a:lnTo>
                    <a:lnTo>
                      <a:pt x="29" y="822"/>
                    </a:lnTo>
                    <a:lnTo>
                      <a:pt x="29" y="765"/>
                    </a:lnTo>
                    <a:lnTo>
                      <a:pt x="0" y="709"/>
                    </a:lnTo>
                    <a:lnTo>
                      <a:pt x="29" y="680"/>
                    </a:lnTo>
                    <a:lnTo>
                      <a:pt x="57" y="624"/>
                    </a:lnTo>
                    <a:lnTo>
                      <a:pt x="85" y="539"/>
                    </a:lnTo>
                    <a:lnTo>
                      <a:pt x="114" y="539"/>
                    </a:lnTo>
                    <a:lnTo>
                      <a:pt x="142" y="482"/>
                    </a:lnTo>
                    <a:lnTo>
                      <a:pt x="227" y="539"/>
                    </a:lnTo>
                    <a:lnTo>
                      <a:pt x="256" y="539"/>
                    </a:lnTo>
                    <a:lnTo>
                      <a:pt x="284" y="539"/>
                    </a:lnTo>
                    <a:lnTo>
                      <a:pt x="312" y="482"/>
                    </a:lnTo>
                    <a:lnTo>
                      <a:pt x="284" y="425"/>
                    </a:lnTo>
                    <a:lnTo>
                      <a:pt x="312" y="340"/>
                    </a:lnTo>
                    <a:lnTo>
                      <a:pt x="454" y="255"/>
                    </a:lnTo>
                    <a:lnTo>
                      <a:pt x="426" y="198"/>
                    </a:lnTo>
                    <a:lnTo>
                      <a:pt x="454" y="142"/>
                    </a:lnTo>
                    <a:lnTo>
                      <a:pt x="511" y="142"/>
                    </a:lnTo>
                    <a:lnTo>
                      <a:pt x="567" y="227"/>
                    </a:lnTo>
                    <a:lnTo>
                      <a:pt x="511" y="340"/>
                    </a:lnTo>
                    <a:lnTo>
                      <a:pt x="596" y="312"/>
                    </a:lnTo>
                    <a:lnTo>
                      <a:pt x="652" y="340"/>
                    </a:lnTo>
                    <a:lnTo>
                      <a:pt x="681" y="312"/>
                    </a:lnTo>
                    <a:lnTo>
                      <a:pt x="766" y="312"/>
                    </a:lnTo>
                    <a:lnTo>
                      <a:pt x="879" y="227"/>
                    </a:lnTo>
                    <a:lnTo>
                      <a:pt x="908" y="255"/>
                    </a:lnTo>
                    <a:lnTo>
                      <a:pt x="993" y="142"/>
                    </a:lnTo>
                    <a:lnTo>
                      <a:pt x="1049" y="142"/>
                    </a:lnTo>
                    <a:lnTo>
                      <a:pt x="1078" y="142"/>
                    </a:lnTo>
                    <a:lnTo>
                      <a:pt x="1021" y="198"/>
                    </a:lnTo>
                    <a:lnTo>
                      <a:pt x="1106" y="227"/>
                    </a:lnTo>
                    <a:lnTo>
                      <a:pt x="1305" y="85"/>
                    </a:lnTo>
                    <a:lnTo>
                      <a:pt x="1361" y="85"/>
                    </a:lnTo>
                    <a:lnTo>
                      <a:pt x="1390" y="57"/>
                    </a:lnTo>
                    <a:lnTo>
                      <a:pt x="1446" y="113"/>
                    </a:lnTo>
                    <a:lnTo>
                      <a:pt x="1560" y="0"/>
                    </a:lnTo>
                    <a:lnTo>
                      <a:pt x="1531" y="142"/>
                    </a:lnTo>
                    <a:lnTo>
                      <a:pt x="1446" y="170"/>
                    </a:lnTo>
                    <a:lnTo>
                      <a:pt x="1446" y="227"/>
                    </a:lnTo>
                    <a:lnTo>
                      <a:pt x="1361" y="284"/>
                    </a:lnTo>
                    <a:lnTo>
                      <a:pt x="1248" y="312"/>
                    </a:lnTo>
                    <a:lnTo>
                      <a:pt x="1276" y="369"/>
                    </a:lnTo>
                    <a:lnTo>
                      <a:pt x="1390" y="454"/>
                    </a:lnTo>
                    <a:lnTo>
                      <a:pt x="1361" y="510"/>
                    </a:lnTo>
                    <a:lnTo>
                      <a:pt x="1390" y="539"/>
                    </a:lnTo>
                    <a:lnTo>
                      <a:pt x="1446" y="539"/>
                    </a:lnTo>
                    <a:lnTo>
                      <a:pt x="1475" y="482"/>
                    </a:lnTo>
                    <a:lnTo>
                      <a:pt x="1560" y="454"/>
                    </a:lnTo>
                    <a:lnTo>
                      <a:pt x="1560" y="539"/>
                    </a:lnTo>
                    <a:lnTo>
                      <a:pt x="1616" y="595"/>
                    </a:lnTo>
                    <a:lnTo>
                      <a:pt x="1588" y="680"/>
                    </a:lnTo>
                    <a:lnTo>
                      <a:pt x="1616" y="709"/>
                    </a:lnTo>
                    <a:lnTo>
                      <a:pt x="1560" y="794"/>
                    </a:lnTo>
                    <a:lnTo>
                      <a:pt x="1531" y="737"/>
                    </a:lnTo>
                    <a:lnTo>
                      <a:pt x="1503" y="765"/>
                    </a:lnTo>
                    <a:lnTo>
                      <a:pt x="1475" y="652"/>
                    </a:lnTo>
                    <a:lnTo>
                      <a:pt x="1418" y="680"/>
                    </a:lnTo>
                    <a:lnTo>
                      <a:pt x="1333" y="624"/>
                    </a:lnTo>
                    <a:lnTo>
                      <a:pt x="1390" y="737"/>
                    </a:lnTo>
                    <a:lnTo>
                      <a:pt x="1418" y="737"/>
                    </a:lnTo>
                    <a:lnTo>
                      <a:pt x="1390" y="765"/>
                    </a:lnTo>
                    <a:lnTo>
                      <a:pt x="1418" y="822"/>
                    </a:lnTo>
                    <a:lnTo>
                      <a:pt x="1305" y="822"/>
                    </a:lnTo>
                    <a:lnTo>
                      <a:pt x="1276" y="765"/>
                    </a:lnTo>
                    <a:lnTo>
                      <a:pt x="1248" y="765"/>
                    </a:lnTo>
                    <a:lnTo>
                      <a:pt x="1219" y="822"/>
                    </a:lnTo>
                    <a:lnTo>
                      <a:pt x="1163" y="851"/>
                    </a:lnTo>
                    <a:lnTo>
                      <a:pt x="1078" y="794"/>
                    </a:lnTo>
                    <a:lnTo>
                      <a:pt x="1021" y="936"/>
                    </a:lnTo>
                    <a:lnTo>
                      <a:pt x="1021" y="992"/>
                    </a:lnTo>
                    <a:lnTo>
                      <a:pt x="1021" y="1049"/>
                    </a:lnTo>
                    <a:lnTo>
                      <a:pt x="936" y="1077"/>
                    </a:lnTo>
                    <a:lnTo>
                      <a:pt x="936" y="1191"/>
                    </a:lnTo>
                    <a:lnTo>
                      <a:pt x="1049" y="1191"/>
                    </a:lnTo>
                    <a:lnTo>
                      <a:pt x="1078" y="1162"/>
                    </a:lnTo>
                    <a:lnTo>
                      <a:pt x="1021" y="1134"/>
                    </a:lnTo>
                    <a:lnTo>
                      <a:pt x="1078" y="1134"/>
                    </a:lnTo>
                    <a:lnTo>
                      <a:pt x="1163" y="1162"/>
                    </a:lnTo>
                    <a:lnTo>
                      <a:pt x="1219" y="1304"/>
                    </a:lnTo>
                    <a:lnTo>
                      <a:pt x="1305" y="1361"/>
                    </a:lnTo>
                    <a:lnTo>
                      <a:pt x="1446" y="1276"/>
                    </a:lnTo>
                    <a:lnTo>
                      <a:pt x="1531" y="1276"/>
                    </a:lnTo>
                    <a:lnTo>
                      <a:pt x="1588" y="1247"/>
                    </a:lnTo>
                    <a:lnTo>
                      <a:pt x="1588" y="1332"/>
                    </a:lnTo>
                    <a:lnTo>
                      <a:pt x="1560" y="1361"/>
                    </a:lnTo>
                    <a:lnTo>
                      <a:pt x="1531" y="1332"/>
                    </a:lnTo>
                    <a:lnTo>
                      <a:pt x="1475" y="1332"/>
                    </a:lnTo>
                    <a:lnTo>
                      <a:pt x="1361" y="1389"/>
                    </a:lnTo>
                    <a:lnTo>
                      <a:pt x="1361" y="1417"/>
                    </a:lnTo>
                    <a:lnTo>
                      <a:pt x="1475" y="1417"/>
                    </a:lnTo>
                    <a:lnTo>
                      <a:pt x="1531" y="1474"/>
                    </a:lnTo>
                    <a:lnTo>
                      <a:pt x="1531" y="1531"/>
                    </a:lnTo>
                    <a:lnTo>
                      <a:pt x="1588" y="1588"/>
                    </a:lnTo>
                    <a:lnTo>
                      <a:pt x="1531" y="1673"/>
                    </a:lnTo>
                    <a:lnTo>
                      <a:pt x="1588" y="1701"/>
                    </a:lnTo>
                    <a:lnTo>
                      <a:pt x="1588" y="1758"/>
                    </a:lnTo>
                    <a:lnTo>
                      <a:pt x="1560" y="1814"/>
                    </a:lnTo>
                    <a:lnTo>
                      <a:pt x="1531" y="1956"/>
                    </a:lnTo>
                    <a:lnTo>
                      <a:pt x="1475" y="1928"/>
                    </a:lnTo>
                    <a:lnTo>
                      <a:pt x="1446" y="1814"/>
                    </a:lnTo>
                    <a:lnTo>
                      <a:pt x="1390" y="1843"/>
                    </a:lnTo>
                    <a:lnTo>
                      <a:pt x="1418" y="1786"/>
                    </a:lnTo>
                    <a:lnTo>
                      <a:pt x="1390" y="1729"/>
                    </a:lnTo>
                    <a:lnTo>
                      <a:pt x="1333" y="1758"/>
                    </a:lnTo>
                    <a:lnTo>
                      <a:pt x="1305" y="1729"/>
                    </a:lnTo>
                    <a:lnTo>
                      <a:pt x="1305" y="1786"/>
                    </a:lnTo>
                    <a:lnTo>
                      <a:pt x="1219" y="1701"/>
                    </a:lnTo>
                    <a:lnTo>
                      <a:pt x="1305" y="1644"/>
                    </a:lnTo>
                    <a:lnTo>
                      <a:pt x="1276" y="1588"/>
                    </a:lnTo>
                    <a:lnTo>
                      <a:pt x="1248" y="1531"/>
                    </a:lnTo>
                    <a:lnTo>
                      <a:pt x="1219" y="1559"/>
                    </a:lnTo>
                    <a:lnTo>
                      <a:pt x="1191" y="1503"/>
                    </a:lnTo>
                    <a:lnTo>
                      <a:pt x="1163" y="1588"/>
                    </a:lnTo>
                    <a:lnTo>
                      <a:pt x="1078" y="1559"/>
                    </a:lnTo>
                    <a:lnTo>
                      <a:pt x="1078" y="1503"/>
                    </a:lnTo>
                    <a:lnTo>
                      <a:pt x="1134" y="1446"/>
                    </a:lnTo>
                    <a:lnTo>
                      <a:pt x="1248" y="1389"/>
                    </a:lnTo>
                    <a:lnTo>
                      <a:pt x="1219" y="1361"/>
                    </a:lnTo>
                    <a:lnTo>
                      <a:pt x="1134" y="1389"/>
                    </a:lnTo>
                    <a:lnTo>
                      <a:pt x="1134" y="1361"/>
                    </a:lnTo>
                    <a:lnTo>
                      <a:pt x="1078" y="1389"/>
                    </a:lnTo>
                    <a:lnTo>
                      <a:pt x="1106" y="1304"/>
                    </a:lnTo>
                    <a:lnTo>
                      <a:pt x="1163" y="1276"/>
                    </a:lnTo>
                    <a:lnTo>
                      <a:pt x="1078" y="1304"/>
                    </a:lnTo>
                    <a:lnTo>
                      <a:pt x="1021" y="1247"/>
                    </a:lnTo>
                    <a:lnTo>
                      <a:pt x="964" y="1332"/>
                    </a:lnTo>
                    <a:lnTo>
                      <a:pt x="879" y="1361"/>
                    </a:lnTo>
                    <a:lnTo>
                      <a:pt x="851" y="1304"/>
                    </a:lnTo>
                    <a:lnTo>
                      <a:pt x="879" y="1276"/>
                    </a:lnTo>
                    <a:lnTo>
                      <a:pt x="879" y="1191"/>
                    </a:lnTo>
                    <a:lnTo>
                      <a:pt x="652" y="1191"/>
                    </a:lnTo>
                    <a:lnTo>
                      <a:pt x="567" y="1191"/>
                    </a:lnTo>
                    <a:lnTo>
                      <a:pt x="567" y="1247"/>
                    </a:lnTo>
                    <a:lnTo>
                      <a:pt x="539" y="1247"/>
                    </a:lnTo>
                    <a:lnTo>
                      <a:pt x="539" y="1191"/>
                    </a:lnTo>
                    <a:lnTo>
                      <a:pt x="369" y="124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72" name="Freeform 512"/>
              <p:cNvSpPr>
                <a:spLocks/>
              </p:cNvSpPr>
              <p:nvPr/>
            </p:nvSpPr>
            <p:spPr bwMode="auto">
              <a:xfrm>
                <a:off x="6000751" y="4296554"/>
                <a:ext cx="96384" cy="161018"/>
              </a:xfrm>
              <a:custGeom>
                <a:avLst/>
                <a:gdLst>
                  <a:gd name="T0" fmla="*/ 0 w 85"/>
                  <a:gd name="T1" fmla="*/ 0 h 142"/>
                  <a:gd name="T2" fmla="*/ 0 w 85"/>
                  <a:gd name="T3" fmla="*/ 142 h 142"/>
                  <a:gd name="T4" fmla="*/ 57 w 85"/>
                  <a:gd name="T5" fmla="*/ 142 h 142"/>
                  <a:gd name="T6" fmla="*/ 85 w 85"/>
                  <a:gd name="T7" fmla="*/ 85 h 142"/>
                  <a:gd name="T8" fmla="*/ 28 w 85"/>
                  <a:gd name="T9" fmla="*/ 0 h 142"/>
                  <a:gd name="T10" fmla="*/ 0 w 85"/>
                  <a:gd name="T11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5" h="142">
                    <a:moveTo>
                      <a:pt x="0" y="0"/>
                    </a:moveTo>
                    <a:lnTo>
                      <a:pt x="0" y="142"/>
                    </a:lnTo>
                    <a:lnTo>
                      <a:pt x="57" y="142"/>
                    </a:lnTo>
                    <a:lnTo>
                      <a:pt x="85" y="85"/>
                    </a:lnTo>
                    <a:lnTo>
                      <a:pt x="28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73" name="Freeform 513"/>
              <p:cNvSpPr>
                <a:spLocks/>
              </p:cNvSpPr>
              <p:nvPr/>
            </p:nvSpPr>
            <p:spPr bwMode="auto">
              <a:xfrm>
                <a:off x="6161768" y="5228643"/>
                <a:ext cx="192768" cy="257402"/>
              </a:xfrm>
              <a:custGeom>
                <a:avLst/>
                <a:gdLst>
                  <a:gd name="T0" fmla="*/ 56 w 170"/>
                  <a:gd name="T1" fmla="*/ 0 h 227"/>
                  <a:gd name="T2" fmla="*/ 0 w 170"/>
                  <a:gd name="T3" fmla="*/ 57 h 227"/>
                  <a:gd name="T4" fmla="*/ 0 w 170"/>
                  <a:gd name="T5" fmla="*/ 142 h 227"/>
                  <a:gd name="T6" fmla="*/ 85 w 170"/>
                  <a:gd name="T7" fmla="*/ 227 h 227"/>
                  <a:gd name="T8" fmla="*/ 141 w 170"/>
                  <a:gd name="T9" fmla="*/ 199 h 227"/>
                  <a:gd name="T10" fmla="*/ 113 w 170"/>
                  <a:gd name="T11" fmla="*/ 142 h 227"/>
                  <a:gd name="T12" fmla="*/ 170 w 170"/>
                  <a:gd name="T13" fmla="*/ 57 h 227"/>
                  <a:gd name="T14" fmla="*/ 85 w 170"/>
                  <a:gd name="T15" fmla="*/ 0 h 227"/>
                  <a:gd name="T16" fmla="*/ 56 w 170"/>
                  <a:gd name="T1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227">
                    <a:moveTo>
                      <a:pt x="56" y="0"/>
                    </a:moveTo>
                    <a:lnTo>
                      <a:pt x="0" y="57"/>
                    </a:lnTo>
                    <a:lnTo>
                      <a:pt x="0" y="142"/>
                    </a:lnTo>
                    <a:lnTo>
                      <a:pt x="85" y="227"/>
                    </a:lnTo>
                    <a:lnTo>
                      <a:pt x="141" y="199"/>
                    </a:lnTo>
                    <a:lnTo>
                      <a:pt x="113" y="142"/>
                    </a:lnTo>
                    <a:lnTo>
                      <a:pt x="170" y="57"/>
                    </a:lnTo>
                    <a:lnTo>
                      <a:pt x="85" y="0"/>
                    </a:lnTo>
                    <a:lnTo>
                      <a:pt x="56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74" name="Freeform 514"/>
              <p:cNvSpPr>
                <a:spLocks/>
              </p:cNvSpPr>
              <p:nvPr/>
            </p:nvSpPr>
            <p:spPr bwMode="auto">
              <a:xfrm>
                <a:off x="5638350" y="5390183"/>
                <a:ext cx="257402" cy="225652"/>
              </a:xfrm>
              <a:custGeom>
                <a:avLst/>
                <a:gdLst>
                  <a:gd name="T0" fmla="*/ 29 w 227"/>
                  <a:gd name="T1" fmla="*/ 0 h 199"/>
                  <a:gd name="T2" fmla="*/ 0 w 227"/>
                  <a:gd name="T3" fmla="*/ 57 h 199"/>
                  <a:gd name="T4" fmla="*/ 57 w 227"/>
                  <a:gd name="T5" fmla="*/ 85 h 199"/>
                  <a:gd name="T6" fmla="*/ 114 w 227"/>
                  <a:gd name="T7" fmla="*/ 170 h 199"/>
                  <a:gd name="T8" fmla="*/ 227 w 227"/>
                  <a:gd name="T9" fmla="*/ 199 h 199"/>
                  <a:gd name="T10" fmla="*/ 142 w 227"/>
                  <a:gd name="T11" fmla="*/ 28 h 199"/>
                  <a:gd name="T12" fmla="*/ 29 w 227"/>
                  <a:gd name="T13" fmla="*/ 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199">
                    <a:moveTo>
                      <a:pt x="29" y="0"/>
                    </a:moveTo>
                    <a:lnTo>
                      <a:pt x="0" y="57"/>
                    </a:lnTo>
                    <a:lnTo>
                      <a:pt x="57" y="85"/>
                    </a:lnTo>
                    <a:lnTo>
                      <a:pt x="114" y="170"/>
                    </a:lnTo>
                    <a:lnTo>
                      <a:pt x="227" y="199"/>
                    </a:lnTo>
                    <a:lnTo>
                      <a:pt x="142" y="28"/>
                    </a:lnTo>
                    <a:lnTo>
                      <a:pt x="29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75" name="Freeform 515"/>
              <p:cNvSpPr>
                <a:spLocks/>
              </p:cNvSpPr>
              <p:nvPr/>
            </p:nvSpPr>
            <p:spPr bwMode="auto">
              <a:xfrm>
                <a:off x="5454197" y="5228643"/>
                <a:ext cx="128134" cy="161018"/>
              </a:xfrm>
              <a:custGeom>
                <a:avLst/>
                <a:gdLst>
                  <a:gd name="T0" fmla="*/ 85 w 113"/>
                  <a:gd name="T1" fmla="*/ 0 h 142"/>
                  <a:gd name="T2" fmla="*/ 113 w 113"/>
                  <a:gd name="T3" fmla="*/ 85 h 142"/>
                  <a:gd name="T4" fmla="*/ 0 w 113"/>
                  <a:gd name="T5" fmla="*/ 142 h 142"/>
                  <a:gd name="T6" fmla="*/ 28 w 113"/>
                  <a:gd name="T7" fmla="*/ 85 h 142"/>
                  <a:gd name="T8" fmla="*/ 0 w 113"/>
                  <a:gd name="T9" fmla="*/ 0 h 142"/>
                  <a:gd name="T10" fmla="*/ 85 w 113"/>
                  <a:gd name="T11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3" h="142">
                    <a:moveTo>
                      <a:pt x="85" y="0"/>
                    </a:moveTo>
                    <a:lnTo>
                      <a:pt x="113" y="85"/>
                    </a:lnTo>
                    <a:lnTo>
                      <a:pt x="0" y="142"/>
                    </a:lnTo>
                    <a:lnTo>
                      <a:pt x="28" y="85"/>
                    </a:lnTo>
                    <a:lnTo>
                      <a:pt x="0" y="0"/>
                    </a:lnTo>
                    <a:lnTo>
                      <a:pt x="85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76" name="Freeform 516"/>
              <p:cNvSpPr>
                <a:spLocks/>
              </p:cNvSpPr>
              <p:nvPr/>
            </p:nvSpPr>
            <p:spPr bwMode="auto">
              <a:xfrm>
                <a:off x="5454197" y="4135536"/>
                <a:ext cx="514804" cy="675821"/>
              </a:xfrm>
              <a:custGeom>
                <a:avLst/>
                <a:gdLst>
                  <a:gd name="T0" fmla="*/ 397 w 454"/>
                  <a:gd name="T1" fmla="*/ 57 h 596"/>
                  <a:gd name="T2" fmla="*/ 284 w 454"/>
                  <a:gd name="T3" fmla="*/ 57 h 596"/>
                  <a:gd name="T4" fmla="*/ 255 w 454"/>
                  <a:gd name="T5" fmla="*/ 0 h 596"/>
                  <a:gd name="T6" fmla="*/ 227 w 454"/>
                  <a:gd name="T7" fmla="*/ 0 h 596"/>
                  <a:gd name="T8" fmla="*/ 198 w 454"/>
                  <a:gd name="T9" fmla="*/ 57 h 596"/>
                  <a:gd name="T10" fmla="*/ 142 w 454"/>
                  <a:gd name="T11" fmla="*/ 86 h 596"/>
                  <a:gd name="T12" fmla="*/ 57 w 454"/>
                  <a:gd name="T13" fmla="*/ 29 h 596"/>
                  <a:gd name="T14" fmla="*/ 0 w 454"/>
                  <a:gd name="T15" fmla="*/ 171 h 596"/>
                  <a:gd name="T16" fmla="*/ 0 w 454"/>
                  <a:gd name="T17" fmla="*/ 284 h 596"/>
                  <a:gd name="T18" fmla="*/ 57 w 454"/>
                  <a:gd name="T19" fmla="*/ 312 h 596"/>
                  <a:gd name="T20" fmla="*/ 85 w 454"/>
                  <a:gd name="T21" fmla="*/ 312 h 596"/>
                  <a:gd name="T22" fmla="*/ 85 w 454"/>
                  <a:gd name="T23" fmla="*/ 341 h 596"/>
                  <a:gd name="T24" fmla="*/ 57 w 454"/>
                  <a:gd name="T25" fmla="*/ 369 h 596"/>
                  <a:gd name="T26" fmla="*/ 142 w 454"/>
                  <a:gd name="T27" fmla="*/ 397 h 596"/>
                  <a:gd name="T28" fmla="*/ 198 w 454"/>
                  <a:gd name="T29" fmla="*/ 539 h 596"/>
                  <a:gd name="T30" fmla="*/ 284 w 454"/>
                  <a:gd name="T31" fmla="*/ 596 h 596"/>
                  <a:gd name="T32" fmla="*/ 425 w 454"/>
                  <a:gd name="T33" fmla="*/ 511 h 596"/>
                  <a:gd name="T34" fmla="*/ 397 w 454"/>
                  <a:gd name="T35" fmla="*/ 482 h 596"/>
                  <a:gd name="T36" fmla="*/ 425 w 454"/>
                  <a:gd name="T37" fmla="*/ 426 h 596"/>
                  <a:gd name="T38" fmla="*/ 397 w 454"/>
                  <a:gd name="T39" fmla="*/ 397 h 596"/>
                  <a:gd name="T40" fmla="*/ 284 w 454"/>
                  <a:gd name="T41" fmla="*/ 539 h 596"/>
                  <a:gd name="T42" fmla="*/ 255 w 454"/>
                  <a:gd name="T43" fmla="*/ 511 h 596"/>
                  <a:gd name="T44" fmla="*/ 312 w 454"/>
                  <a:gd name="T45" fmla="*/ 426 h 596"/>
                  <a:gd name="T46" fmla="*/ 284 w 454"/>
                  <a:gd name="T47" fmla="*/ 397 h 596"/>
                  <a:gd name="T48" fmla="*/ 284 w 454"/>
                  <a:gd name="T49" fmla="*/ 369 h 596"/>
                  <a:gd name="T50" fmla="*/ 227 w 454"/>
                  <a:gd name="T51" fmla="*/ 369 h 596"/>
                  <a:gd name="T52" fmla="*/ 255 w 454"/>
                  <a:gd name="T53" fmla="*/ 341 h 596"/>
                  <a:gd name="T54" fmla="*/ 170 w 454"/>
                  <a:gd name="T55" fmla="*/ 256 h 596"/>
                  <a:gd name="T56" fmla="*/ 227 w 454"/>
                  <a:gd name="T57" fmla="*/ 256 h 596"/>
                  <a:gd name="T58" fmla="*/ 255 w 454"/>
                  <a:gd name="T59" fmla="*/ 284 h 596"/>
                  <a:gd name="T60" fmla="*/ 312 w 454"/>
                  <a:gd name="T61" fmla="*/ 284 h 596"/>
                  <a:gd name="T62" fmla="*/ 340 w 454"/>
                  <a:gd name="T63" fmla="*/ 312 h 596"/>
                  <a:gd name="T64" fmla="*/ 340 w 454"/>
                  <a:gd name="T65" fmla="*/ 284 h 596"/>
                  <a:gd name="T66" fmla="*/ 397 w 454"/>
                  <a:gd name="T67" fmla="*/ 284 h 596"/>
                  <a:gd name="T68" fmla="*/ 369 w 454"/>
                  <a:gd name="T69" fmla="*/ 256 h 596"/>
                  <a:gd name="T70" fmla="*/ 454 w 454"/>
                  <a:gd name="T71" fmla="*/ 256 h 596"/>
                  <a:gd name="T72" fmla="*/ 454 w 454"/>
                  <a:gd name="T73" fmla="*/ 199 h 596"/>
                  <a:gd name="T74" fmla="*/ 397 w 454"/>
                  <a:gd name="T75" fmla="*/ 227 h 596"/>
                  <a:gd name="T76" fmla="*/ 369 w 454"/>
                  <a:gd name="T77" fmla="*/ 199 h 596"/>
                  <a:gd name="T78" fmla="*/ 425 w 454"/>
                  <a:gd name="T79" fmla="*/ 171 h 596"/>
                  <a:gd name="T80" fmla="*/ 312 w 454"/>
                  <a:gd name="T81" fmla="*/ 142 h 596"/>
                  <a:gd name="T82" fmla="*/ 340 w 454"/>
                  <a:gd name="T83" fmla="*/ 114 h 596"/>
                  <a:gd name="T84" fmla="*/ 369 w 454"/>
                  <a:gd name="T85" fmla="*/ 114 h 596"/>
                  <a:gd name="T86" fmla="*/ 397 w 454"/>
                  <a:gd name="T87" fmla="*/ 57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54" h="596">
                    <a:moveTo>
                      <a:pt x="397" y="57"/>
                    </a:moveTo>
                    <a:lnTo>
                      <a:pt x="284" y="57"/>
                    </a:lnTo>
                    <a:lnTo>
                      <a:pt x="255" y="0"/>
                    </a:lnTo>
                    <a:lnTo>
                      <a:pt x="227" y="0"/>
                    </a:lnTo>
                    <a:lnTo>
                      <a:pt x="198" y="57"/>
                    </a:lnTo>
                    <a:lnTo>
                      <a:pt x="142" y="86"/>
                    </a:lnTo>
                    <a:lnTo>
                      <a:pt x="57" y="29"/>
                    </a:lnTo>
                    <a:lnTo>
                      <a:pt x="0" y="171"/>
                    </a:lnTo>
                    <a:lnTo>
                      <a:pt x="0" y="284"/>
                    </a:lnTo>
                    <a:lnTo>
                      <a:pt x="57" y="312"/>
                    </a:lnTo>
                    <a:lnTo>
                      <a:pt x="85" y="312"/>
                    </a:lnTo>
                    <a:lnTo>
                      <a:pt x="85" y="341"/>
                    </a:lnTo>
                    <a:lnTo>
                      <a:pt x="57" y="369"/>
                    </a:lnTo>
                    <a:lnTo>
                      <a:pt x="142" y="397"/>
                    </a:lnTo>
                    <a:lnTo>
                      <a:pt x="198" y="539"/>
                    </a:lnTo>
                    <a:lnTo>
                      <a:pt x="284" y="596"/>
                    </a:lnTo>
                    <a:lnTo>
                      <a:pt x="425" y="511"/>
                    </a:lnTo>
                    <a:lnTo>
                      <a:pt x="397" y="482"/>
                    </a:lnTo>
                    <a:lnTo>
                      <a:pt x="425" y="426"/>
                    </a:lnTo>
                    <a:lnTo>
                      <a:pt x="397" y="397"/>
                    </a:lnTo>
                    <a:lnTo>
                      <a:pt x="284" y="539"/>
                    </a:lnTo>
                    <a:lnTo>
                      <a:pt x="255" y="511"/>
                    </a:lnTo>
                    <a:lnTo>
                      <a:pt x="312" y="426"/>
                    </a:lnTo>
                    <a:lnTo>
                      <a:pt x="284" y="397"/>
                    </a:lnTo>
                    <a:lnTo>
                      <a:pt x="284" y="369"/>
                    </a:lnTo>
                    <a:lnTo>
                      <a:pt x="227" y="369"/>
                    </a:lnTo>
                    <a:lnTo>
                      <a:pt x="255" y="341"/>
                    </a:lnTo>
                    <a:lnTo>
                      <a:pt x="170" y="256"/>
                    </a:lnTo>
                    <a:lnTo>
                      <a:pt x="227" y="256"/>
                    </a:lnTo>
                    <a:lnTo>
                      <a:pt x="255" y="284"/>
                    </a:lnTo>
                    <a:lnTo>
                      <a:pt x="312" y="284"/>
                    </a:lnTo>
                    <a:lnTo>
                      <a:pt x="340" y="312"/>
                    </a:lnTo>
                    <a:lnTo>
                      <a:pt x="340" y="284"/>
                    </a:lnTo>
                    <a:lnTo>
                      <a:pt x="397" y="284"/>
                    </a:lnTo>
                    <a:lnTo>
                      <a:pt x="369" y="256"/>
                    </a:lnTo>
                    <a:lnTo>
                      <a:pt x="454" y="256"/>
                    </a:lnTo>
                    <a:lnTo>
                      <a:pt x="454" y="199"/>
                    </a:lnTo>
                    <a:lnTo>
                      <a:pt x="397" y="227"/>
                    </a:lnTo>
                    <a:lnTo>
                      <a:pt x="369" y="199"/>
                    </a:lnTo>
                    <a:lnTo>
                      <a:pt x="425" y="171"/>
                    </a:lnTo>
                    <a:lnTo>
                      <a:pt x="312" y="142"/>
                    </a:lnTo>
                    <a:lnTo>
                      <a:pt x="340" y="114"/>
                    </a:lnTo>
                    <a:lnTo>
                      <a:pt x="369" y="114"/>
                    </a:lnTo>
                    <a:lnTo>
                      <a:pt x="397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77" name="Freeform 517"/>
              <p:cNvSpPr>
                <a:spLocks/>
              </p:cNvSpPr>
              <p:nvPr/>
            </p:nvSpPr>
            <p:spPr bwMode="auto">
              <a:xfrm>
                <a:off x="3814536" y="2143223"/>
                <a:ext cx="1704295" cy="1606777"/>
              </a:xfrm>
              <a:custGeom>
                <a:avLst/>
                <a:gdLst>
                  <a:gd name="T0" fmla="*/ 1333 w 1503"/>
                  <a:gd name="T1" fmla="*/ 1247 h 1417"/>
                  <a:gd name="T2" fmla="*/ 1191 w 1503"/>
                  <a:gd name="T3" fmla="*/ 1304 h 1417"/>
                  <a:gd name="T4" fmla="*/ 1077 w 1503"/>
                  <a:gd name="T5" fmla="*/ 1332 h 1417"/>
                  <a:gd name="T6" fmla="*/ 936 w 1503"/>
                  <a:gd name="T7" fmla="*/ 1332 h 1417"/>
                  <a:gd name="T8" fmla="*/ 936 w 1503"/>
                  <a:gd name="T9" fmla="*/ 1134 h 1417"/>
                  <a:gd name="T10" fmla="*/ 851 w 1503"/>
                  <a:gd name="T11" fmla="*/ 1190 h 1417"/>
                  <a:gd name="T12" fmla="*/ 737 w 1503"/>
                  <a:gd name="T13" fmla="*/ 1332 h 1417"/>
                  <a:gd name="T14" fmla="*/ 681 w 1503"/>
                  <a:gd name="T15" fmla="*/ 1332 h 1417"/>
                  <a:gd name="T16" fmla="*/ 567 w 1503"/>
                  <a:gd name="T17" fmla="*/ 1304 h 1417"/>
                  <a:gd name="T18" fmla="*/ 596 w 1503"/>
                  <a:gd name="T19" fmla="*/ 1219 h 1417"/>
                  <a:gd name="T20" fmla="*/ 482 w 1503"/>
                  <a:gd name="T21" fmla="*/ 1190 h 1417"/>
                  <a:gd name="T22" fmla="*/ 369 w 1503"/>
                  <a:gd name="T23" fmla="*/ 1105 h 1417"/>
                  <a:gd name="T24" fmla="*/ 199 w 1503"/>
                  <a:gd name="T25" fmla="*/ 1020 h 1417"/>
                  <a:gd name="T26" fmla="*/ 142 w 1503"/>
                  <a:gd name="T27" fmla="*/ 935 h 1417"/>
                  <a:gd name="T28" fmla="*/ 85 w 1503"/>
                  <a:gd name="T29" fmla="*/ 794 h 1417"/>
                  <a:gd name="T30" fmla="*/ 57 w 1503"/>
                  <a:gd name="T31" fmla="*/ 652 h 1417"/>
                  <a:gd name="T32" fmla="*/ 312 w 1503"/>
                  <a:gd name="T33" fmla="*/ 482 h 1417"/>
                  <a:gd name="T34" fmla="*/ 425 w 1503"/>
                  <a:gd name="T35" fmla="*/ 482 h 1417"/>
                  <a:gd name="T36" fmla="*/ 397 w 1503"/>
                  <a:gd name="T37" fmla="*/ 397 h 1417"/>
                  <a:gd name="T38" fmla="*/ 454 w 1503"/>
                  <a:gd name="T39" fmla="*/ 227 h 1417"/>
                  <a:gd name="T40" fmla="*/ 624 w 1503"/>
                  <a:gd name="T41" fmla="*/ 255 h 1417"/>
                  <a:gd name="T42" fmla="*/ 709 w 1503"/>
                  <a:gd name="T43" fmla="*/ 397 h 1417"/>
                  <a:gd name="T44" fmla="*/ 709 w 1503"/>
                  <a:gd name="T45" fmla="*/ 340 h 1417"/>
                  <a:gd name="T46" fmla="*/ 822 w 1503"/>
                  <a:gd name="T47" fmla="*/ 255 h 1417"/>
                  <a:gd name="T48" fmla="*/ 851 w 1503"/>
                  <a:gd name="T49" fmla="*/ 170 h 1417"/>
                  <a:gd name="T50" fmla="*/ 936 w 1503"/>
                  <a:gd name="T51" fmla="*/ 142 h 1417"/>
                  <a:gd name="T52" fmla="*/ 1049 w 1503"/>
                  <a:gd name="T53" fmla="*/ 142 h 1417"/>
                  <a:gd name="T54" fmla="*/ 1049 w 1503"/>
                  <a:gd name="T55" fmla="*/ 0 h 1417"/>
                  <a:gd name="T56" fmla="*/ 1163 w 1503"/>
                  <a:gd name="T57" fmla="*/ 56 h 1417"/>
                  <a:gd name="T58" fmla="*/ 1304 w 1503"/>
                  <a:gd name="T59" fmla="*/ 56 h 1417"/>
                  <a:gd name="T60" fmla="*/ 1389 w 1503"/>
                  <a:gd name="T61" fmla="*/ 113 h 1417"/>
                  <a:gd name="T62" fmla="*/ 1418 w 1503"/>
                  <a:gd name="T63" fmla="*/ 170 h 1417"/>
                  <a:gd name="T64" fmla="*/ 1474 w 1503"/>
                  <a:gd name="T65" fmla="*/ 283 h 1417"/>
                  <a:gd name="T66" fmla="*/ 1503 w 1503"/>
                  <a:gd name="T67" fmla="*/ 453 h 1417"/>
                  <a:gd name="T68" fmla="*/ 1389 w 1503"/>
                  <a:gd name="T69" fmla="*/ 510 h 1417"/>
                  <a:gd name="T70" fmla="*/ 1304 w 1503"/>
                  <a:gd name="T71" fmla="*/ 680 h 1417"/>
                  <a:gd name="T72" fmla="*/ 1333 w 1503"/>
                  <a:gd name="T73" fmla="*/ 709 h 1417"/>
                  <a:gd name="T74" fmla="*/ 1389 w 1503"/>
                  <a:gd name="T75" fmla="*/ 794 h 1417"/>
                  <a:gd name="T76" fmla="*/ 1333 w 1503"/>
                  <a:gd name="T77" fmla="*/ 935 h 1417"/>
                  <a:gd name="T78" fmla="*/ 1446 w 1503"/>
                  <a:gd name="T79" fmla="*/ 1049 h 1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03" h="1417">
                    <a:moveTo>
                      <a:pt x="1418" y="1134"/>
                    </a:moveTo>
                    <a:lnTo>
                      <a:pt x="1333" y="1247"/>
                    </a:lnTo>
                    <a:lnTo>
                      <a:pt x="1304" y="1219"/>
                    </a:lnTo>
                    <a:lnTo>
                      <a:pt x="1191" y="1304"/>
                    </a:lnTo>
                    <a:lnTo>
                      <a:pt x="1106" y="1304"/>
                    </a:lnTo>
                    <a:lnTo>
                      <a:pt x="1077" y="1332"/>
                    </a:lnTo>
                    <a:lnTo>
                      <a:pt x="1021" y="1304"/>
                    </a:lnTo>
                    <a:lnTo>
                      <a:pt x="936" y="1332"/>
                    </a:lnTo>
                    <a:lnTo>
                      <a:pt x="992" y="1219"/>
                    </a:lnTo>
                    <a:lnTo>
                      <a:pt x="936" y="1134"/>
                    </a:lnTo>
                    <a:lnTo>
                      <a:pt x="879" y="1134"/>
                    </a:lnTo>
                    <a:lnTo>
                      <a:pt x="851" y="1190"/>
                    </a:lnTo>
                    <a:lnTo>
                      <a:pt x="879" y="1247"/>
                    </a:lnTo>
                    <a:lnTo>
                      <a:pt x="737" y="1332"/>
                    </a:lnTo>
                    <a:lnTo>
                      <a:pt x="709" y="1417"/>
                    </a:lnTo>
                    <a:lnTo>
                      <a:pt x="681" y="1332"/>
                    </a:lnTo>
                    <a:lnTo>
                      <a:pt x="624" y="1332"/>
                    </a:lnTo>
                    <a:lnTo>
                      <a:pt x="567" y="1304"/>
                    </a:lnTo>
                    <a:lnTo>
                      <a:pt x="567" y="1247"/>
                    </a:lnTo>
                    <a:lnTo>
                      <a:pt x="596" y="1219"/>
                    </a:lnTo>
                    <a:lnTo>
                      <a:pt x="510" y="1162"/>
                    </a:lnTo>
                    <a:lnTo>
                      <a:pt x="482" y="1190"/>
                    </a:lnTo>
                    <a:lnTo>
                      <a:pt x="425" y="1190"/>
                    </a:lnTo>
                    <a:lnTo>
                      <a:pt x="369" y="1105"/>
                    </a:lnTo>
                    <a:lnTo>
                      <a:pt x="284" y="1077"/>
                    </a:lnTo>
                    <a:lnTo>
                      <a:pt x="199" y="1020"/>
                    </a:lnTo>
                    <a:lnTo>
                      <a:pt x="199" y="964"/>
                    </a:lnTo>
                    <a:lnTo>
                      <a:pt x="142" y="935"/>
                    </a:lnTo>
                    <a:lnTo>
                      <a:pt x="85" y="907"/>
                    </a:lnTo>
                    <a:lnTo>
                      <a:pt x="85" y="794"/>
                    </a:lnTo>
                    <a:lnTo>
                      <a:pt x="0" y="737"/>
                    </a:lnTo>
                    <a:lnTo>
                      <a:pt x="57" y="652"/>
                    </a:lnTo>
                    <a:lnTo>
                      <a:pt x="85" y="567"/>
                    </a:lnTo>
                    <a:lnTo>
                      <a:pt x="312" y="482"/>
                    </a:lnTo>
                    <a:lnTo>
                      <a:pt x="397" y="510"/>
                    </a:lnTo>
                    <a:lnTo>
                      <a:pt x="425" y="482"/>
                    </a:lnTo>
                    <a:lnTo>
                      <a:pt x="454" y="425"/>
                    </a:lnTo>
                    <a:lnTo>
                      <a:pt x="397" y="397"/>
                    </a:lnTo>
                    <a:lnTo>
                      <a:pt x="425" y="198"/>
                    </a:lnTo>
                    <a:lnTo>
                      <a:pt x="454" y="227"/>
                    </a:lnTo>
                    <a:lnTo>
                      <a:pt x="510" y="198"/>
                    </a:lnTo>
                    <a:lnTo>
                      <a:pt x="624" y="255"/>
                    </a:lnTo>
                    <a:lnTo>
                      <a:pt x="624" y="368"/>
                    </a:lnTo>
                    <a:lnTo>
                      <a:pt x="709" y="397"/>
                    </a:lnTo>
                    <a:lnTo>
                      <a:pt x="737" y="368"/>
                    </a:lnTo>
                    <a:lnTo>
                      <a:pt x="709" y="340"/>
                    </a:lnTo>
                    <a:lnTo>
                      <a:pt x="822" y="312"/>
                    </a:lnTo>
                    <a:lnTo>
                      <a:pt x="822" y="255"/>
                    </a:lnTo>
                    <a:lnTo>
                      <a:pt x="851" y="227"/>
                    </a:lnTo>
                    <a:lnTo>
                      <a:pt x="851" y="170"/>
                    </a:lnTo>
                    <a:lnTo>
                      <a:pt x="907" y="113"/>
                    </a:lnTo>
                    <a:lnTo>
                      <a:pt x="936" y="142"/>
                    </a:lnTo>
                    <a:lnTo>
                      <a:pt x="964" y="113"/>
                    </a:lnTo>
                    <a:lnTo>
                      <a:pt x="1049" y="142"/>
                    </a:lnTo>
                    <a:lnTo>
                      <a:pt x="1021" y="85"/>
                    </a:lnTo>
                    <a:lnTo>
                      <a:pt x="1049" y="0"/>
                    </a:lnTo>
                    <a:lnTo>
                      <a:pt x="1106" y="0"/>
                    </a:lnTo>
                    <a:lnTo>
                      <a:pt x="1163" y="56"/>
                    </a:lnTo>
                    <a:lnTo>
                      <a:pt x="1219" y="28"/>
                    </a:lnTo>
                    <a:lnTo>
                      <a:pt x="1304" y="56"/>
                    </a:lnTo>
                    <a:lnTo>
                      <a:pt x="1333" y="113"/>
                    </a:lnTo>
                    <a:lnTo>
                      <a:pt x="1389" y="113"/>
                    </a:lnTo>
                    <a:lnTo>
                      <a:pt x="1418" y="113"/>
                    </a:lnTo>
                    <a:lnTo>
                      <a:pt x="1418" y="170"/>
                    </a:lnTo>
                    <a:lnTo>
                      <a:pt x="1474" y="170"/>
                    </a:lnTo>
                    <a:lnTo>
                      <a:pt x="1474" y="283"/>
                    </a:lnTo>
                    <a:lnTo>
                      <a:pt x="1418" y="340"/>
                    </a:lnTo>
                    <a:lnTo>
                      <a:pt x="1503" y="453"/>
                    </a:lnTo>
                    <a:lnTo>
                      <a:pt x="1389" y="482"/>
                    </a:lnTo>
                    <a:lnTo>
                      <a:pt x="1389" y="510"/>
                    </a:lnTo>
                    <a:lnTo>
                      <a:pt x="1276" y="567"/>
                    </a:lnTo>
                    <a:lnTo>
                      <a:pt x="1304" y="680"/>
                    </a:lnTo>
                    <a:lnTo>
                      <a:pt x="1276" y="709"/>
                    </a:lnTo>
                    <a:lnTo>
                      <a:pt x="1333" y="709"/>
                    </a:lnTo>
                    <a:lnTo>
                      <a:pt x="1333" y="765"/>
                    </a:lnTo>
                    <a:lnTo>
                      <a:pt x="1389" y="794"/>
                    </a:lnTo>
                    <a:lnTo>
                      <a:pt x="1333" y="822"/>
                    </a:lnTo>
                    <a:lnTo>
                      <a:pt x="1333" y="935"/>
                    </a:lnTo>
                    <a:lnTo>
                      <a:pt x="1418" y="1049"/>
                    </a:lnTo>
                    <a:lnTo>
                      <a:pt x="1446" y="1049"/>
                    </a:lnTo>
                    <a:lnTo>
                      <a:pt x="1418" y="113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78" name="Freeform 518"/>
              <p:cNvSpPr>
                <a:spLocks/>
              </p:cNvSpPr>
              <p:nvPr/>
            </p:nvSpPr>
            <p:spPr bwMode="auto">
              <a:xfrm>
                <a:off x="5261429" y="2560509"/>
                <a:ext cx="963839" cy="964973"/>
              </a:xfrm>
              <a:custGeom>
                <a:avLst/>
                <a:gdLst>
                  <a:gd name="T0" fmla="*/ 595 w 850"/>
                  <a:gd name="T1" fmla="*/ 737 h 851"/>
                  <a:gd name="T2" fmla="*/ 510 w 850"/>
                  <a:gd name="T3" fmla="*/ 709 h 851"/>
                  <a:gd name="T4" fmla="*/ 255 w 850"/>
                  <a:gd name="T5" fmla="*/ 851 h 851"/>
                  <a:gd name="T6" fmla="*/ 227 w 850"/>
                  <a:gd name="T7" fmla="*/ 766 h 851"/>
                  <a:gd name="T8" fmla="*/ 170 w 850"/>
                  <a:gd name="T9" fmla="*/ 681 h 851"/>
                  <a:gd name="T10" fmla="*/ 57 w 850"/>
                  <a:gd name="T11" fmla="*/ 567 h 851"/>
                  <a:gd name="T12" fmla="*/ 113 w 850"/>
                  <a:gd name="T13" fmla="*/ 426 h 851"/>
                  <a:gd name="T14" fmla="*/ 57 w 850"/>
                  <a:gd name="T15" fmla="*/ 341 h 851"/>
                  <a:gd name="T16" fmla="*/ 28 w 850"/>
                  <a:gd name="T17" fmla="*/ 312 h 851"/>
                  <a:gd name="T18" fmla="*/ 113 w 850"/>
                  <a:gd name="T19" fmla="*/ 142 h 851"/>
                  <a:gd name="T20" fmla="*/ 227 w 850"/>
                  <a:gd name="T21" fmla="*/ 85 h 851"/>
                  <a:gd name="T22" fmla="*/ 312 w 850"/>
                  <a:gd name="T23" fmla="*/ 29 h 851"/>
                  <a:gd name="T24" fmla="*/ 482 w 850"/>
                  <a:gd name="T25" fmla="*/ 0 h 851"/>
                  <a:gd name="T26" fmla="*/ 595 w 850"/>
                  <a:gd name="T27" fmla="*/ 29 h 851"/>
                  <a:gd name="T28" fmla="*/ 737 w 850"/>
                  <a:gd name="T29" fmla="*/ 29 h 851"/>
                  <a:gd name="T30" fmla="*/ 765 w 850"/>
                  <a:gd name="T31" fmla="*/ 57 h 851"/>
                  <a:gd name="T32" fmla="*/ 850 w 850"/>
                  <a:gd name="T33" fmla="*/ 57 h 851"/>
                  <a:gd name="T34" fmla="*/ 850 w 850"/>
                  <a:gd name="T35" fmla="*/ 142 h 851"/>
                  <a:gd name="T36" fmla="*/ 822 w 850"/>
                  <a:gd name="T37" fmla="*/ 199 h 851"/>
                  <a:gd name="T38" fmla="*/ 850 w 850"/>
                  <a:gd name="T39" fmla="*/ 312 h 851"/>
                  <a:gd name="T40" fmla="*/ 794 w 850"/>
                  <a:gd name="T41" fmla="*/ 312 h 851"/>
                  <a:gd name="T42" fmla="*/ 765 w 850"/>
                  <a:gd name="T43" fmla="*/ 199 h 851"/>
                  <a:gd name="T44" fmla="*/ 709 w 850"/>
                  <a:gd name="T45" fmla="*/ 199 h 851"/>
                  <a:gd name="T46" fmla="*/ 652 w 850"/>
                  <a:gd name="T47" fmla="*/ 284 h 851"/>
                  <a:gd name="T48" fmla="*/ 624 w 850"/>
                  <a:gd name="T49" fmla="*/ 369 h 851"/>
                  <a:gd name="T50" fmla="*/ 510 w 850"/>
                  <a:gd name="T51" fmla="*/ 341 h 851"/>
                  <a:gd name="T52" fmla="*/ 567 w 850"/>
                  <a:gd name="T53" fmla="*/ 426 h 851"/>
                  <a:gd name="T54" fmla="*/ 397 w 850"/>
                  <a:gd name="T55" fmla="*/ 454 h 851"/>
                  <a:gd name="T56" fmla="*/ 340 w 850"/>
                  <a:gd name="T57" fmla="*/ 426 h 851"/>
                  <a:gd name="T58" fmla="*/ 312 w 850"/>
                  <a:gd name="T59" fmla="*/ 567 h 851"/>
                  <a:gd name="T60" fmla="*/ 397 w 850"/>
                  <a:gd name="T61" fmla="*/ 596 h 851"/>
                  <a:gd name="T62" fmla="*/ 482 w 850"/>
                  <a:gd name="T63" fmla="*/ 596 h 851"/>
                  <a:gd name="T64" fmla="*/ 595 w 850"/>
                  <a:gd name="T65" fmla="*/ 596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50" h="851">
                    <a:moveTo>
                      <a:pt x="709" y="624"/>
                    </a:moveTo>
                    <a:lnTo>
                      <a:pt x="595" y="737"/>
                    </a:lnTo>
                    <a:lnTo>
                      <a:pt x="539" y="681"/>
                    </a:lnTo>
                    <a:lnTo>
                      <a:pt x="510" y="709"/>
                    </a:lnTo>
                    <a:lnTo>
                      <a:pt x="454" y="709"/>
                    </a:lnTo>
                    <a:lnTo>
                      <a:pt x="255" y="851"/>
                    </a:lnTo>
                    <a:lnTo>
                      <a:pt x="170" y="822"/>
                    </a:lnTo>
                    <a:lnTo>
                      <a:pt x="227" y="766"/>
                    </a:lnTo>
                    <a:lnTo>
                      <a:pt x="142" y="766"/>
                    </a:lnTo>
                    <a:lnTo>
                      <a:pt x="170" y="681"/>
                    </a:lnTo>
                    <a:lnTo>
                      <a:pt x="142" y="681"/>
                    </a:lnTo>
                    <a:lnTo>
                      <a:pt x="57" y="567"/>
                    </a:lnTo>
                    <a:lnTo>
                      <a:pt x="57" y="454"/>
                    </a:lnTo>
                    <a:lnTo>
                      <a:pt x="113" y="426"/>
                    </a:lnTo>
                    <a:lnTo>
                      <a:pt x="57" y="397"/>
                    </a:lnTo>
                    <a:lnTo>
                      <a:pt x="57" y="341"/>
                    </a:lnTo>
                    <a:lnTo>
                      <a:pt x="0" y="341"/>
                    </a:lnTo>
                    <a:lnTo>
                      <a:pt x="28" y="312"/>
                    </a:lnTo>
                    <a:lnTo>
                      <a:pt x="0" y="199"/>
                    </a:lnTo>
                    <a:lnTo>
                      <a:pt x="113" y="142"/>
                    </a:lnTo>
                    <a:lnTo>
                      <a:pt x="113" y="114"/>
                    </a:lnTo>
                    <a:lnTo>
                      <a:pt x="227" y="85"/>
                    </a:lnTo>
                    <a:lnTo>
                      <a:pt x="283" y="57"/>
                    </a:lnTo>
                    <a:lnTo>
                      <a:pt x="312" y="29"/>
                    </a:lnTo>
                    <a:lnTo>
                      <a:pt x="368" y="57"/>
                    </a:lnTo>
                    <a:lnTo>
                      <a:pt x="482" y="0"/>
                    </a:lnTo>
                    <a:lnTo>
                      <a:pt x="510" y="29"/>
                    </a:lnTo>
                    <a:lnTo>
                      <a:pt x="595" y="29"/>
                    </a:lnTo>
                    <a:lnTo>
                      <a:pt x="709" y="0"/>
                    </a:lnTo>
                    <a:lnTo>
                      <a:pt x="737" y="29"/>
                    </a:lnTo>
                    <a:lnTo>
                      <a:pt x="709" y="57"/>
                    </a:lnTo>
                    <a:lnTo>
                      <a:pt x="765" y="57"/>
                    </a:lnTo>
                    <a:lnTo>
                      <a:pt x="765" y="85"/>
                    </a:lnTo>
                    <a:lnTo>
                      <a:pt x="850" y="57"/>
                    </a:lnTo>
                    <a:lnTo>
                      <a:pt x="850" y="114"/>
                    </a:lnTo>
                    <a:lnTo>
                      <a:pt x="850" y="142"/>
                    </a:lnTo>
                    <a:lnTo>
                      <a:pt x="822" y="142"/>
                    </a:lnTo>
                    <a:lnTo>
                      <a:pt x="822" y="199"/>
                    </a:lnTo>
                    <a:lnTo>
                      <a:pt x="850" y="199"/>
                    </a:lnTo>
                    <a:lnTo>
                      <a:pt x="850" y="312"/>
                    </a:lnTo>
                    <a:lnTo>
                      <a:pt x="822" y="341"/>
                    </a:lnTo>
                    <a:lnTo>
                      <a:pt x="794" y="312"/>
                    </a:lnTo>
                    <a:lnTo>
                      <a:pt x="822" y="255"/>
                    </a:lnTo>
                    <a:lnTo>
                      <a:pt x="765" y="199"/>
                    </a:lnTo>
                    <a:lnTo>
                      <a:pt x="737" y="255"/>
                    </a:lnTo>
                    <a:lnTo>
                      <a:pt x="709" y="199"/>
                    </a:lnTo>
                    <a:lnTo>
                      <a:pt x="680" y="199"/>
                    </a:lnTo>
                    <a:lnTo>
                      <a:pt x="652" y="284"/>
                    </a:lnTo>
                    <a:lnTo>
                      <a:pt x="652" y="341"/>
                    </a:lnTo>
                    <a:lnTo>
                      <a:pt x="624" y="369"/>
                    </a:lnTo>
                    <a:lnTo>
                      <a:pt x="539" y="312"/>
                    </a:lnTo>
                    <a:lnTo>
                      <a:pt x="510" y="341"/>
                    </a:lnTo>
                    <a:lnTo>
                      <a:pt x="567" y="397"/>
                    </a:lnTo>
                    <a:lnTo>
                      <a:pt x="567" y="426"/>
                    </a:lnTo>
                    <a:lnTo>
                      <a:pt x="454" y="397"/>
                    </a:lnTo>
                    <a:lnTo>
                      <a:pt x="397" y="454"/>
                    </a:lnTo>
                    <a:lnTo>
                      <a:pt x="340" y="397"/>
                    </a:lnTo>
                    <a:lnTo>
                      <a:pt x="340" y="426"/>
                    </a:lnTo>
                    <a:lnTo>
                      <a:pt x="368" y="511"/>
                    </a:lnTo>
                    <a:lnTo>
                      <a:pt x="312" y="567"/>
                    </a:lnTo>
                    <a:lnTo>
                      <a:pt x="368" y="567"/>
                    </a:lnTo>
                    <a:lnTo>
                      <a:pt x="397" y="596"/>
                    </a:lnTo>
                    <a:lnTo>
                      <a:pt x="425" y="567"/>
                    </a:lnTo>
                    <a:lnTo>
                      <a:pt x="482" y="596"/>
                    </a:lnTo>
                    <a:lnTo>
                      <a:pt x="567" y="567"/>
                    </a:lnTo>
                    <a:lnTo>
                      <a:pt x="595" y="596"/>
                    </a:lnTo>
                    <a:lnTo>
                      <a:pt x="709" y="62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79" name="Freeform 519"/>
              <p:cNvSpPr>
                <a:spLocks/>
              </p:cNvSpPr>
              <p:nvPr/>
            </p:nvSpPr>
            <p:spPr bwMode="auto">
              <a:xfrm>
                <a:off x="5422447" y="1018366"/>
                <a:ext cx="1317625" cy="1638527"/>
              </a:xfrm>
              <a:custGeom>
                <a:avLst/>
                <a:gdLst>
                  <a:gd name="T0" fmla="*/ 453 w 1162"/>
                  <a:gd name="T1" fmla="*/ 1389 h 1445"/>
                  <a:gd name="T2" fmla="*/ 340 w 1162"/>
                  <a:gd name="T3" fmla="*/ 1360 h 1445"/>
                  <a:gd name="T4" fmla="*/ 170 w 1162"/>
                  <a:gd name="T5" fmla="*/ 1389 h 1445"/>
                  <a:gd name="T6" fmla="*/ 85 w 1162"/>
                  <a:gd name="T7" fmla="*/ 1445 h 1445"/>
                  <a:gd name="T8" fmla="*/ 56 w 1162"/>
                  <a:gd name="T9" fmla="*/ 1275 h 1445"/>
                  <a:gd name="T10" fmla="*/ 113 w 1162"/>
                  <a:gd name="T11" fmla="*/ 1219 h 1445"/>
                  <a:gd name="T12" fmla="*/ 141 w 1162"/>
                  <a:gd name="T13" fmla="*/ 1134 h 1445"/>
                  <a:gd name="T14" fmla="*/ 113 w 1162"/>
                  <a:gd name="T15" fmla="*/ 1048 h 1445"/>
                  <a:gd name="T16" fmla="*/ 226 w 1162"/>
                  <a:gd name="T17" fmla="*/ 1048 h 1445"/>
                  <a:gd name="T18" fmla="*/ 226 w 1162"/>
                  <a:gd name="T19" fmla="*/ 992 h 1445"/>
                  <a:gd name="T20" fmla="*/ 255 w 1162"/>
                  <a:gd name="T21" fmla="*/ 822 h 1445"/>
                  <a:gd name="T22" fmla="*/ 283 w 1162"/>
                  <a:gd name="T23" fmla="*/ 765 h 1445"/>
                  <a:gd name="T24" fmla="*/ 226 w 1162"/>
                  <a:gd name="T25" fmla="*/ 680 h 1445"/>
                  <a:gd name="T26" fmla="*/ 283 w 1162"/>
                  <a:gd name="T27" fmla="*/ 567 h 1445"/>
                  <a:gd name="T28" fmla="*/ 397 w 1162"/>
                  <a:gd name="T29" fmla="*/ 453 h 1445"/>
                  <a:gd name="T30" fmla="*/ 397 w 1162"/>
                  <a:gd name="T31" fmla="*/ 283 h 1445"/>
                  <a:gd name="T32" fmla="*/ 368 w 1162"/>
                  <a:gd name="T33" fmla="*/ 28 h 1445"/>
                  <a:gd name="T34" fmla="*/ 453 w 1162"/>
                  <a:gd name="T35" fmla="*/ 0 h 1445"/>
                  <a:gd name="T36" fmla="*/ 538 w 1162"/>
                  <a:gd name="T37" fmla="*/ 85 h 1445"/>
                  <a:gd name="T38" fmla="*/ 708 w 1162"/>
                  <a:gd name="T39" fmla="*/ 28 h 1445"/>
                  <a:gd name="T40" fmla="*/ 850 w 1162"/>
                  <a:gd name="T41" fmla="*/ 85 h 1445"/>
                  <a:gd name="T42" fmla="*/ 992 w 1162"/>
                  <a:gd name="T43" fmla="*/ 170 h 1445"/>
                  <a:gd name="T44" fmla="*/ 1049 w 1162"/>
                  <a:gd name="T45" fmla="*/ 283 h 1445"/>
                  <a:gd name="T46" fmla="*/ 1020 w 1162"/>
                  <a:gd name="T47" fmla="*/ 340 h 1445"/>
                  <a:gd name="T48" fmla="*/ 992 w 1162"/>
                  <a:gd name="T49" fmla="*/ 396 h 1445"/>
                  <a:gd name="T50" fmla="*/ 1049 w 1162"/>
                  <a:gd name="T51" fmla="*/ 510 h 1445"/>
                  <a:gd name="T52" fmla="*/ 1049 w 1162"/>
                  <a:gd name="T53" fmla="*/ 567 h 1445"/>
                  <a:gd name="T54" fmla="*/ 1134 w 1162"/>
                  <a:gd name="T55" fmla="*/ 623 h 1445"/>
                  <a:gd name="T56" fmla="*/ 1162 w 1162"/>
                  <a:gd name="T57" fmla="*/ 737 h 1445"/>
                  <a:gd name="T58" fmla="*/ 1077 w 1162"/>
                  <a:gd name="T59" fmla="*/ 793 h 1445"/>
                  <a:gd name="T60" fmla="*/ 992 w 1162"/>
                  <a:gd name="T61" fmla="*/ 538 h 1445"/>
                  <a:gd name="T62" fmla="*/ 964 w 1162"/>
                  <a:gd name="T63" fmla="*/ 595 h 1445"/>
                  <a:gd name="T64" fmla="*/ 907 w 1162"/>
                  <a:gd name="T65" fmla="*/ 680 h 1445"/>
                  <a:gd name="T66" fmla="*/ 850 w 1162"/>
                  <a:gd name="T67" fmla="*/ 595 h 1445"/>
                  <a:gd name="T68" fmla="*/ 765 w 1162"/>
                  <a:gd name="T69" fmla="*/ 510 h 1445"/>
                  <a:gd name="T70" fmla="*/ 737 w 1162"/>
                  <a:gd name="T71" fmla="*/ 538 h 1445"/>
                  <a:gd name="T72" fmla="*/ 822 w 1162"/>
                  <a:gd name="T73" fmla="*/ 652 h 1445"/>
                  <a:gd name="T74" fmla="*/ 765 w 1162"/>
                  <a:gd name="T75" fmla="*/ 850 h 1445"/>
                  <a:gd name="T76" fmla="*/ 822 w 1162"/>
                  <a:gd name="T77" fmla="*/ 907 h 1445"/>
                  <a:gd name="T78" fmla="*/ 879 w 1162"/>
                  <a:gd name="T79" fmla="*/ 963 h 1445"/>
                  <a:gd name="T80" fmla="*/ 822 w 1162"/>
                  <a:gd name="T81" fmla="*/ 992 h 1445"/>
                  <a:gd name="T82" fmla="*/ 737 w 1162"/>
                  <a:gd name="T83" fmla="*/ 992 h 1445"/>
                  <a:gd name="T84" fmla="*/ 737 w 1162"/>
                  <a:gd name="T85" fmla="*/ 1077 h 1445"/>
                  <a:gd name="T86" fmla="*/ 680 w 1162"/>
                  <a:gd name="T87" fmla="*/ 1020 h 1445"/>
                  <a:gd name="T88" fmla="*/ 680 w 1162"/>
                  <a:gd name="T89" fmla="*/ 1048 h 1445"/>
                  <a:gd name="T90" fmla="*/ 567 w 1162"/>
                  <a:gd name="T91" fmla="*/ 1105 h 1445"/>
                  <a:gd name="T92" fmla="*/ 482 w 1162"/>
                  <a:gd name="T93" fmla="*/ 1275 h 1445"/>
                  <a:gd name="T94" fmla="*/ 567 w 1162"/>
                  <a:gd name="T95" fmla="*/ 1360 h 1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162" h="1445">
                    <a:moveTo>
                      <a:pt x="567" y="1360"/>
                    </a:moveTo>
                    <a:lnTo>
                      <a:pt x="453" y="1389"/>
                    </a:lnTo>
                    <a:lnTo>
                      <a:pt x="368" y="1389"/>
                    </a:lnTo>
                    <a:lnTo>
                      <a:pt x="340" y="1360"/>
                    </a:lnTo>
                    <a:lnTo>
                      <a:pt x="226" y="1417"/>
                    </a:lnTo>
                    <a:lnTo>
                      <a:pt x="170" y="1389"/>
                    </a:lnTo>
                    <a:lnTo>
                      <a:pt x="141" y="1417"/>
                    </a:lnTo>
                    <a:lnTo>
                      <a:pt x="85" y="1445"/>
                    </a:lnTo>
                    <a:lnTo>
                      <a:pt x="0" y="1332"/>
                    </a:lnTo>
                    <a:lnTo>
                      <a:pt x="56" y="1275"/>
                    </a:lnTo>
                    <a:lnTo>
                      <a:pt x="113" y="1275"/>
                    </a:lnTo>
                    <a:lnTo>
                      <a:pt x="113" y="1219"/>
                    </a:lnTo>
                    <a:lnTo>
                      <a:pt x="170" y="1190"/>
                    </a:lnTo>
                    <a:lnTo>
                      <a:pt x="141" y="1134"/>
                    </a:lnTo>
                    <a:lnTo>
                      <a:pt x="170" y="1105"/>
                    </a:lnTo>
                    <a:lnTo>
                      <a:pt x="113" y="1048"/>
                    </a:lnTo>
                    <a:lnTo>
                      <a:pt x="141" y="1020"/>
                    </a:lnTo>
                    <a:lnTo>
                      <a:pt x="226" y="1048"/>
                    </a:lnTo>
                    <a:lnTo>
                      <a:pt x="255" y="1020"/>
                    </a:lnTo>
                    <a:lnTo>
                      <a:pt x="226" y="992"/>
                    </a:lnTo>
                    <a:lnTo>
                      <a:pt x="198" y="907"/>
                    </a:lnTo>
                    <a:lnTo>
                      <a:pt x="255" y="822"/>
                    </a:lnTo>
                    <a:lnTo>
                      <a:pt x="283" y="822"/>
                    </a:lnTo>
                    <a:lnTo>
                      <a:pt x="283" y="765"/>
                    </a:lnTo>
                    <a:lnTo>
                      <a:pt x="226" y="765"/>
                    </a:lnTo>
                    <a:lnTo>
                      <a:pt x="226" y="680"/>
                    </a:lnTo>
                    <a:lnTo>
                      <a:pt x="283" y="652"/>
                    </a:lnTo>
                    <a:lnTo>
                      <a:pt x="283" y="567"/>
                    </a:lnTo>
                    <a:lnTo>
                      <a:pt x="368" y="538"/>
                    </a:lnTo>
                    <a:lnTo>
                      <a:pt x="397" y="453"/>
                    </a:lnTo>
                    <a:lnTo>
                      <a:pt x="368" y="396"/>
                    </a:lnTo>
                    <a:lnTo>
                      <a:pt x="397" y="283"/>
                    </a:lnTo>
                    <a:lnTo>
                      <a:pt x="340" y="141"/>
                    </a:lnTo>
                    <a:lnTo>
                      <a:pt x="368" y="28"/>
                    </a:lnTo>
                    <a:lnTo>
                      <a:pt x="425" y="28"/>
                    </a:lnTo>
                    <a:lnTo>
                      <a:pt x="453" y="0"/>
                    </a:lnTo>
                    <a:lnTo>
                      <a:pt x="482" y="0"/>
                    </a:lnTo>
                    <a:lnTo>
                      <a:pt x="538" y="85"/>
                    </a:lnTo>
                    <a:lnTo>
                      <a:pt x="623" y="28"/>
                    </a:lnTo>
                    <a:lnTo>
                      <a:pt x="708" y="28"/>
                    </a:lnTo>
                    <a:lnTo>
                      <a:pt x="765" y="85"/>
                    </a:lnTo>
                    <a:lnTo>
                      <a:pt x="850" y="85"/>
                    </a:lnTo>
                    <a:lnTo>
                      <a:pt x="964" y="170"/>
                    </a:lnTo>
                    <a:lnTo>
                      <a:pt x="992" y="170"/>
                    </a:lnTo>
                    <a:lnTo>
                      <a:pt x="992" y="198"/>
                    </a:lnTo>
                    <a:lnTo>
                      <a:pt x="1049" y="283"/>
                    </a:lnTo>
                    <a:lnTo>
                      <a:pt x="964" y="255"/>
                    </a:lnTo>
                    <a:lnTo>
                      <a:pt x="1020" y="340"/>
                    </a:lnTo>
                    <a:lnTo>
                      <a:pt x="1049" y="340"/>
                    </a:lnTo>
                    <a:lnTo>
                      <a:pt x="992" y="396"/>
                    </a:lnTo>
                    <a:lnTo>
                      <a:pt x="1077" y="453"/>
                    </a:lnTo>
                    <a:lnTo>
                      <a:pt x="1049" y="510"/>
                    </a:lnTo>
                    <a:lnTo>
                      <a:pt x="1077" y="510"/>
                    </a:lnTo>
                    <a:lnTo>
                      <a:pt x="1049" y="567"/>
                    </a:lnTo>
                    <a:lnTo>
                      <a:pt x="1105" y="567"/>
                    </a:lnTo>
                    <a:lnTo>
                      <a:pt x="1134" y="623"/>
                    </a:lnTo>
                    <a:lnTo>
                      <a:pt x="1105" y="623"/>
                    </a:lnTo>
                    <a:lnTo>
                      <a:pt x="1162" y="737"/>
                    </a:lnTo>
                    <a:lnTo>
                      <a:pt x="1162" y="822"/>
                    </a:lnTo>
                    <a:lnTo>
                      <a:pt x="1077" y="793"/>
                    </a:lnTo>
                    <a:lnTo>
                      <a:pt x="992" y="652"/>
                    </a:lnTo>
                    <a:lnTo>
                      <a:pt x="992" y="538"/>
                    </a:lnTo>
                    <a:lnTo>
                      <a:pt x="964" y="538"/>
                    </a:lnTo>
                    <a:lnTo>
                      <a:pt x="964" y="595"/>
                    </a:lnTo>
                    <a:lnTo>
                      <a:pt x="935" y="595"/>
                    </a:lnTo>
                    <a:lnTo>
                      <a:pt x="907" y="680"/>
                    </a:lnTo>
                    <a:lnTo>
                      <a:pt x="879" y="680"/>
                    </a:lnTo>
                    <a:lnTo>
                      <a:pt x="850" y="595"/>
                    </a:lnTo>
                    <a:lnTo>
                      <a:pt x="793" y="595"/>
                    </a:lnTo>
                    <a:lnTo>
                      <a:pt x="765" y="510"/>
                    </a:lnTo>
                    <a:lnTo>
                      <a:pt x="765" y="538"/>
                    </a:lnTo>
                    <a:lnTo>
                      <a:pt x="737" y="538"/>
                    </a:lnTo>
                    <a:lnTo>
                      <a:pt x="793" y="623"/>
                    </a:lnTo>
                    <a:lnTo>
                      <a:pt x="822" y="652"/>
                    </a:lnTo>
                    <a:lnTo>
                      <a:pt x="793" y="737"/>
                    </a:lnTo>
                    <a:lnTo>
                      <a:pt x="765" y="850"/>
                    </a:lnTo>
                    <a:lnTo>
                      <a:pt x="793" y="907"/>
                    </a:lnTo>
                    <a:lnTo>
                      <a:pt x="822" y="907"/>
                    </a:lnTo>
                    <a:lnTo>
                      <a:pt x="879" y="935"/>
                    </a:lnTo>
                    <a:lnTo>
                      <a:pt x="879" y="963"/>
                    </a:lnTo>
                    <a:lnTo>
                      <a:pt x="822" y="963"/>
                    </a:lnTo>
                    <a:lnTo>
                      <a:pt x="822" y="992"/>
                    </a:lnTo>
                    <a:lnTo>
                      <a:pt x="765" y="963"/>
                    </a:lnTo>
                    <a:lnTo>
                      <a:pt x="737" y="992"/>
                    </a:lnTo>
                    <a:lnTo>
                      <a:pt x="765" y="1020"/>
                    </a:lnTo>
                    <a:lnTo>
                      <a:pt x="737" y="1077"/>
                    </a:lnTo>
                    <a:lnTo>
                      <a:pt x="708" y="1020"/>
                    </a:lnTo>
                    <a:lnTo>
                      <a:pt x="680" y="1020"/>
                    </a:lnTo>
                    <a:lnTo>
                      <a:pt x="652" y="1048"/>
                    </a:lnTo>
                    <a:lnTo>
                      <a:pt x="680" y="1048"/>
                    </a:lnTo>
                    <a:lnTo>
                      <a:pt x="652" y="1105"/>
                    </a:lnTo>
                    <a:lnTo>
                      <a:pt x="567" y="1105"/>
                    </a:lnTo>
                    <a:lnTo>
                      <a:pt x="482" y="1190"/>
                    </a:lnTo>
                    <a:lnTo>
                      <a:pt x="482" y="1275"/>
                    </a:lnTo>
                    <a:lnTo>
                      <a:pt x="538" y="1332"/>
                    </a:lnTo>
                    <a:lnTo>
                      <a:pt x="567" y="136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grpSp>
            <p:nvGrpSpPr>
              <p:cNvPr id="248" name="グループ化 247">
                <a:extLst>
                  <a:ext uri="{FF2B5EF4-FFF2-40B4-BE49-F238E27FC236}">
                    <a16:creationId xmlns:a16="http://schemas.microsoft.com/office/drawing/2014/main" id="{E2885BE7-FBE0-4DF3-8ED5-C1D6FF58BCA0}"/>
                  </a:ext>
                </a:extLst>
              </p:cNvPr>
              <p:cNvGrpSpPr/>
              <p:nvPr/>
            </p:nvGrpSpPr>
            <p:grpSpPr>
              <a:xfrm>
                <a:off x="1247140" y="5501744"/>
                <a:ext cx="720000" cy="430244"/>
                <a:chOff x="6555416" y="4900731"/>
                <a:chExt cx="720000" cy="378515"/>
              </a:xfrm>
            </p:grpSpPr>
            <p:sp>
              <p:nvSpPr>
                <p:cNvPr id="249" name="四角形: 上の 2 つの角を丸める 248">
                  <a:extLst>
                    <a:ext uri="{FF2B5EF4-FFF2-40B4-BE49-F238E27FC236}">
                      <a16:creationId xmlns:a16="http://schemas.microsoft.com/office/drawing/2014/main" id="{3D4157C0-B1DB-4362-9362-76BA78D4F5BC}"/>
                    </a:ext>
                  </a:extLst>
                </p:cNvPr>
                <p:cNvSpPr/>
                <p:nvPr/>
              </p:nvSpPr>
              <p:spPr>
                <a:xfrm>
                  <a:off x="6555416" y="4900731"/>
                  <a:ext cx="720000" cy="158358"/>
                </a:xfrm>
                <a:prstGeom prst="round2SameRect">
                  <a:avLst/>
                </a:prstGeom>
                <a:solidFill>
                  <a:srgbClr val="CCECFF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non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ja-JP" altLang="en-US" sz="900" spc="36" dirty="0">
                      <a:ln w="11430"/>
                      <a:solidFill>
                        <a:sysClr val="windowText" lastClr="000000"/>
                      </a:solidFill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川崎町</a:t>
                  </a:r>
                </a:p>
              </p:txBody>
            </p:sp>
            <p:sp>
              <p:nvSpPr>
                <p:cNvPr id="250" name="四角形: 上の 2 つの角を丸める 249">
                  <a:extLst>
                    <a:ext uri="{FF2B5EF4-FFF2-40B4-BE49-F238E27FC236}">
                      <a16:creationId xmlns:a16="http://schemas.microsoft.com/office/drawing/2014/main" id="{ECA25464-3B29-4C99-AB43-D331212CC9A3}"/>
                    </a:ext>
                  </a:extLst>
                </p:cNvPr>
                <p:cNvSpPr/>
                <p:nvPr/>
              </p:nvSpPr>
              <p:spPr>
                <a:xfrm>
                  <a:off x="6555416" y="5057545"/>
                  <a:ext cx="720000" cy="221701"/>
                </a:xfrm>
                <a:prstGeom prst="round2SameRect">
                  <a:avLst>
                    <a:gd name="adj1" fmla="val 0"/>
                    <a:gd name="adj2" fmla="val 30131"/>
                  </a:avLst>
                </a:prstGeom>
                <a:solidFill>
                  <a:schemeClr val="bg1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kumimoji="1" lang="en-US" altLang="ja-JP" sz="1200" dirty="0">
                      <a:solidFill>
                        <a:schemeClr val="tx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000</a:t>
                  </a:r>
                  <a:endParaRPr kumimoji="1" lang="ja-JP" altLang="en-US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</p:grpSp>
        <p:grpSp>
          <p:nvGrpSpPr>
            <p:cNvPr id="15691" name="Group 331"/>
            <p:cNvGrpSpPr>
              <a:grpSpLocks/>
            </p:cNvGrpSpPr>
            <p:nvPr/>
          </p:nvGrpSpPr>
          <p:grpSpPr bwMode="auto">
            <a:xfrm>
              <a:off x="1018268" y="4329438"/>
              <a:ext cx="2731634" cy="1767795"/>
              <a:chOff x="898" y="3834"/>
              <a:chExt cx="2409" cy="1559"/>
            </a:xfrm>
          </p:grpSpPr>
          <p:sp>
            <p:nvSpPr>
              <p:cNvPr id="15631" name="Freeform 271"/>
              <p:cNvSpPr>
                <a:spLocks/>
              </p:cNvSpPr>
              <p:nvPr/>
            </p:nvSpPr>
            <p:spPr bwMode="auto">
              <a:xfrm>
                <a:off x="1295" y="3834"/>
                <a:ext cx="1474" cy="1162"/>
              </a:xfrm>
              <a:custGeom>
                <a:avLst/>
                <a:gdLst>
                  <a:gd name="T0" fmla="*/ 226 w 1474"/>
                  <a:gd name="T1" fmla="*/ 0 h 1162"/>
                  <a:gd name="T2" fmla="*/ 255 w 1474"/>
                  <a:gd name="T3" fmla="*/ 85 h 1162"/>
                  <a:gd name="T4" fmla="*/ 397 w 1474"/>
                  <a:gd name="T5" fmla="*/ 141 h 1162"/>
                  <a:gd name="T6" fmla="*/ 482 w 1474"/>
                  <a:gd name="T7" fmla="*/ 141 h 1162"/>
                  <a:gd name="T8" fmla="*/ 510 w 1474"/>
                  <a:gd name="T9" fmla="*/ 198 h 1162"/>
                  <a:gd name="T10" fmla="*/ 538 w 1474"/>
                  <a:gd name="T11" fmla="*/ 198 h 1162"/>
                  <a:gd name="T12" fmla="*/ 538 w 1474"/>
                  <a:gd name="T13" fmla="*/ 255 h 1162"/>
                  <a:gd name="T14" fmla="*/ 623 w 1474"/>
                  <a:gd name="T15" fmla="*/ 396 h 1162"/>
                  <a:gd name="T16" fmla="*/ 623 w 1474"/>
                  <a:gd name="T17" fmla="*/ 510 h 1162"/>
                  <a:gd name="T18" fmla="*/ 708 w 1474"/>
                  <a:gd name="T19" fmla="*/ 510 h 1162"/>
                  <a:gd name="T20" fmla="*/ 765 w 1474"/>
                  <a:gd name="T21" fmla="*/ 652 h 1162"/>
                  <a:gd name="T22" fmla="*/ 907 w 1474"/>
                  <a:gd name="T23" fmla="*/ 793 h 1162"/>
                  <a:gd name="T24" fmla="*/ 1247 w 1474"/>
                  <a:gd name="T25" fmla="*/ 822 h 1162"/>
                  <a:gd name="T26" fmla="*/ 1332 w 1474"/>
                  <a:gd name="T27" fmla="*/ 793 h 1162"/>
                  <a:gd name="T28" fmla="*/ 1474 w 1474"/>
                  <a:gd name="T29" fmla="*/ 822 h 1162"/>
                  <a:gd name="T30" fmla="*/ 1389 w 1474"/>
                  <a:gd name="T31" fmla="*/ 963 h 1162"/>
                  <a:gd name="T32" fmla="*/ 1446 w 1474"/>
                  <a:gd name="T33" fmla="*/ 1020 h 1162"/>
                  <a:gd name="T34" fmla="*/ 1389 w 1474"/>
                  <a:gd name="T35" fmla="*/ 1048 h 1162"/>
                  <a:gd name="T36" fmla="*/ 1304 w 1474"/>
                  <a:gd name="T37" fmla="*/ 1162 h 1162"/>
                  <a:gd name="T38" fmla="*/ 1020 w 1474"/>
                  <a:gd name="T39" fmla="*/ 1134 h 1162"/>
                  <a:gd name="T40" fmla="*/ 822 w 1474"/>
                  <a:gd name="T41" fmla="*/ 1162 h 1162"/>
                  <a:gd name="T42" fmla="*/ 652 w 1474"/>
                  <a:gd name="T43" fmla="*/ 992 h 1162"/>
                  <a:gd name="T44" fmla="*/ 538 w 1474"/>
                  <a:gd name="T45" fmla="*/ 963 h 1162"/>
                  <a:gd name="T46" fmla="*/ 425 w 1474"/>
                  <a:gd name="T47" fmla="*/ 822 h 1162"/>
                  <a:gd name="T48" fmla="*/ 226 w 1474"/>
                  <a:gd name="T49" fmla="*/ 737 h 1162"/>
                  <a:gd name="T50" fmla="*/ 170 w 1474"/>
                  <a:gd name="T51" fmla="*/ 595 h 1162"/>
                  <a:gd name="T52" fmla="*/ 56 w 1474"/>
                  <a:gd name="T53" fmla="*/ 510 h 1162"/>
                  <a:gd name="T54" fmla="*/ 0 w 1474"/>
                  <a:gd name="T55" fmla="*/ 396 h 1162"/>
                  <a:gd name="T56" fmla="*/ 56 w 1474"/>
                  <a:gd name="T57" fmla="*/ 368 h 1162"/>
                  <a:gd name="T58" fmla="*/ 28 w 1474"/>
                  <a:gd name="T59" fmla="*/ 255 h 1162"/>
                  <a:gd name="T60" fmla="*/ 56 w 1474"/>
                  <a:gd name="T61" fmla="*/ 113 h 1162"/>
                  <a:gd name="T62" fmla="*/ 198 w 1474"/>
                  <a:gd name="T63" fmla="*/ 85 h 1162"/>
                  <a:gd name="T64" fmla="*/ 226 w 1474"/>
                  <a:gd name="T65" fmla="*/ 28 h 1162"/>
                  <a:gd name="T66" fmla="*/ 226 w 1474"/>
                  <a:gd name="T67" fmla="*/ 0 h 1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474" h="1162">
                    <a:moveTo>
                      <a:pt x="226" y="0"/>
                    </a:moveTo>
                    <a:lnTo>
                      <a:pt x="255" y="85"/>
                    </a:lnTo>
                    <a:lnTo>
                      <a:pt x="397" y="141"/>
                    </a:lnTo>
                    <a:lnTo>
                      <a:pt x="482" y="141"/>
                    </a:lnTo>
                    <a:lnTo>
                      <a:pt x="510" y="198"/>
                    </a:lnTo>
                    <a:lnTo>
                      <a:pt x="538" y="198"/>
                    </a:lnTo>
                    <a:lnTo>
                      <a:pt x="538" y="255"/>
                    </a:lnTo>
                    <a:lnTo>
                      <a:pt x="623" y="396"/>
                    </a:lnTo>
                    <a:lnTo>
                      <a:pt x="623" y="510"/>
                    </a:lnTo>
                    <a:lnTo>
                      <a:pt x="708" y="510"/>
                    </a:lnTo>
                    <a:lnTo>
                      <a:pt x="765" y="652"/>
                    </a:lnTo>
                    <a:lnTo>
                      <a:pt x="907" y="793"/>
                    </a:lnTo>
                    <a:lnTo>
                      <a:pt x="1247" y="822"/>
                    </a:lnTo>
                    <a:lnTo>
                      <a:pt x="1332" y="793"/>
                    </a:lnTo>
                    <a:lnTo>
                      <a:pt x="1474" y="822"/>
                    </a:lnTo>
                    <a:lnTo>
                      <a:pt x="1389" y="963"/>
                    </a:lnTo>
                    <a:lnTo>
                      <a:pt x="1446" y="1020"/>
                    </a:lnTo>
                    <a:lnTo>
                      <a:pt x="1389" y="1048"/>
                    </a:lnTo>
                    <a:lnTo>
                      <a:pt x="1304" y="1162"/>
                    </a:lnTo>
                    <a:lnTo>
                      <a:pt x="1020" y="1134"/>
                    </a:lnTo>
                    <a:lnTo>
                      <a:pt x="822" y="1162"/>
                    </a:lnTo>
                    <a:lnTo>
                      <a:pt x="652" y="992"/>
                    </a:lnTo>
                    <a:lnTo>
                      <a:pt x="538" y="963"/>
                    </a:lnTo>
                    <a:lnTo>
                      <a:pt x="425" y="822"/>
                    </a:lnTo>
                    <a:lnTo>
                      <a:pt x="226" y="737"/>
                    </a:lnTo>
                    <a:lnTo>
                      <a:pt x="170" y="595"/>
                    </a:lnTo>
                    <a:lnTo>
                      <a:pt x="56" y="510"/>
                    </a:lnTo>
                    <a:lnTo>
                      <a:pt x="0" y="396"/>
                    </a:lnTo>
                    <a:lnTo>
                      <a:pt x="56" y="368"/>
                    </a:lnTo>
                    <a:lnTo>
                      <a:pt x="28" y="255"/>
                    </a:lnTo>
                    <a:lnTo>
                      <a:pt x="56" y="113"/>
                    </a:lnTo>
                    <a:lnTo>
                      <a:pt x="198" y="85"/>
                    </a:lnTo>
                    <a:lnTo>
                      <a:pt x="226" y="28"/>
                    </a:lnTo>
                    <a:lnTo>
                      <a:pt x="226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42" name="Freeform 282"/>
              <p:cNvSpPr>
                <a:spLocks/>
              </p:cNvSpPr>
              <p:nvPr/>
            </p:nvSpPr>
            <p:spPr bwMode="auto">
              <a:xfrm>
                <a:off x="1833" y="3975"/>
                <a:ext cx="964" cy="681"/>
              </a:xfrm>
              <a:custGeom>
                <a:avLst/>
                <a:gdLst>
                  <a:gd name="T0" fmla="*/ 964 w 964"/>
                  <a:gd name="T1" fmla="*/ 539 h 681"/>
                  <a:gd name="T2" fmla="*/ 964 w 964"/>
                  <a:gd name="T3" fmla="*/ 596 h 681"/>
                  <a:gd name="T4" fmla="*/ 936 w 964"/>
                  <a:gd name="T5" fmla="*/ 681 h 681"/>
                  <a:gd name="T6" fmla="*/ 794 w 964"/>
                  <a:gd name="T7" fmla="*/ 652 h 681"/>
                  <a:gd name="T8" fmla="*/ 709 w 964"/>
                  <a:gd name="T9" fmla="*/ 681 h 681"/>
                  <a:gd name="T10" fmla="*/ 369 w 964"/>
                  <a:gd name="T11" fmla="*/ 652 h 681"/>
                  <a:gd name="T12" fmla="*/ 227 w 964"/>
                  <a:gd name="T13" fmla="*/ 511 h 681"/>
                  <a:gd name="T14" fmla="*/ 170 w 964"/>
                  <a:gd name="T15" fmla="*/ 369 h 681"/>
                  <a:gd name="T16" fmla="*/ 85 w 964"/>
                  <a:gd name="T17" fmla="*/ 369 h 681"/>
                  <a:gd name="T18" fmla="*/ 85 w 964"/>
                  <a:gd name="T19" fmla="*/ 255 h 681"/>
                  <a:gd name="T20" fmla="*/ 0 w 964"/>
                  <a:gd name="T21" fmla="*/ 114 h 681"/>
                  <a:gd name="T22" fmla="*/ 57 w 964"/>
                  <a:gd name="T23" fmla="*/ 85 h 681"/>
                  <a:gd name="T24" fmla="*/ 85 w 964"/>
                  <a:gd name="T25" fmla="*/ 0 h 681"/>
                  <a:gd name="T26" fmla="*/ 142 w 964"/>
                  <a:gd name="T27" fmla="*/ 0 h 681"/>
                  <a:gd name="T28" fmla="*/ 199 w 964"/>
                  <a:gd name="T29" fmla="*/ 114 h 681"/>
                  <a:gd name="T30" fmla="*/ 482 w 964"/>
                  <a:gd name="T31" fmla="*/ 227 h 681"/>
                  <a:gd name="T32" fmla="*/ 482 w 964"/>
                  <a:gd name="T33" fmla="*/ 284 h 681"/>
                  <a:gd name="T34" fmla="*/ 539 w 964"/>
                  <a:gd name="T35" fmla="*/ 284 h 681"/>
                  <a:gd name="T36" fmla="*/ 567 w 964"/>
                  <a:gd name="T37" fmla="*/ 340 h 681"/>
                  <a:gd name="T38" fmla="*/ 539 w 964"/>
                  <a:gd name="T39" fmla="*/ 369 h 681"/>
                  <a:gd name="T40" fmla="*/ 596 w 964"/>
                  <a:gd name="T41" fmla="*/ 397 h 681"/>
                  <a:gd name="T42" fmla="*/ 596 w 964"/>
                  <a:gd name="T43" fmla="*/ 482 h 681"/>
                  <a:gd name="T44" fmla="*/ 652 w 964"/>
                  <a:gd name="T45" fmla="*/ 397 h 681"/>
                  <a:gd name="T46" fmla="*/ 709 w 964"/>
                  <a:gd name="T47" fmla="*/ 397 h 681"/>
                  <a:gd name="T48" fmla="*/ 794 w 964"/>
                  <a:gd name="T49" fmla="*/ 426 h 681"/>
                  <a:gd name="T50" fmla="*/ 794 w 964"/>
                  <a:gd name="T51" fmla="*/ 482 h 681"/>
                  <a:gd name="T52" fmla="*/ 851 w 964"/>
                  <a:gd name="T53" fmla="*/ 482 h 681"/>
                  <a:gd name="T54" fmla="*/ 879 w 964"/>
                  <a:gd name="T55" fmla="*/ 539 h 681"/>
                  <a:gd name="T56" fmla="*/ 936 w 964"/>
                  <a:gd name="T57" fmla="*/ 511 h 681"/>
                  <a:gd name="T58" fmla="*/ 964 w 964"/>
                  <a:gd name="T59" fmla="*/ 539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64" h="681">
                    <a:moveTo>
                      <a:pt x="964" y="539"/>
                    </a:moveTo>
                    <a:lnTo>
                      <a:pt x="964" y="596"/>
                    </a:lnTo>
                    <a:lnTo>
                      <a:pt x="936" y="681"/>
                    </a:lnTo>
                    <a:lnTo>
                      <a:pt x="794" y="652"/>
                    </a:lnTo>
                    <a:lnTo>
                      <a:pt x="709" y="681"/>
                    </a:lnTo>
                    <a:lnTo>
                      <a:pt x="369" y="652"/>
                    </a:lnTo>
                    <a:lnTo>
                      <a:pt x="227" y="511"/>
                    </a:lnTo>
                    <a:lnTo>
                      <a:pt x="170" y="369"/>
                    </a:lnTo>
                    <a:lnTo>
                      <a:pt x="85" y="369"/>
                    </a:lnTo>
                    <a:lnTo>
                      <a:pt x="85" y="255"/>
                    </a:lnTo>
                    <a:lnTo>
                      <a:pt x="0" y="114"/>
                    </a:lnTo>
                    <a:lnTo>
                      <a:pt x="57" y="85"/>
                    </a:lnTo>
                    <a:lnTo>
                      <a:pt x="85" y="0"/>
                    </a:lnTo>
                    <a:lnTo>
                      <a:pt x="142" y="0"/>
                    </a:lnTo>
                    <a:lnTo>
                      <a:pt x="199" y="114"/>
                    </a:lnTo>
                    <a:lnTo>
                      <a:pt x="482" y="227"/>
                    </a:lnTo>
                    <a:lnTo>
                      <a:pt x="482" y="284"/>
                    </a:lnTo>
                    <a:lnTo>
                      <a:pt x="539" y="284"/>
                    </a:lnTo>
                    <a:lnTo>
                      <a:pt x="567" y="340"/>
                    </a:lnTo>
                    <a:lnTo>
                      <a:pt x="539" y="369"/>
                    </a:lnTo>
                    <a:lnTo>
                      <a:pt x="596" y="397"/>
                    </a:lnTo>
                    <a:lnTo>
                      <a:pt x="596" y="482"/>
                    </a:lnTo>
                    <a:lnTo>
                      <a:pt x="652" y="397"/>
                    </a:lnTo>
                    <a:lnTo>
                      <a:pt x="709" y="397"/>
                    </a:lnTo>
                    <a:lnTo>
                      <a:pt x="794" y="426"/>
                    </a:lnTo>
                    <a:lnTo>
                      <a:pt x="794" y="482"/>
                    </a:lnTo>
                    <a:lnTo>
                      <a:pt x="851" y="482"/>
                    </a:lnTo>
                    <a:lnTo>
                      <a:pt x="879" y="539"/>
                    </a:lnTo>
                    <a:lnTo>
                      <a:pt x="936" y="511"/>
                    </a:lnTo>
                    <a:lnTo>
                      <a:pt x="964" y="539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43" name="Freeform 283"/>
              <p:cNvSpPr>
                <a:spLocks/>
              </p:cNvSpPr>
              <p:nvPr/>
            </p:nvSpPr>
            <p:spPr bwMode="auto">
              <a:xfrm>
                <a:off x="2599" y="4854"/>
                <a:ext cx="482" cy="510"/>
              </a:xfrm>
              <a:custGeom>
                <a:avLst/>
                <a:gdLst>
                  <a:gd name="T0" fmla="*/ 142 w 482"/>
                  <a:gd name="T1" fmla="*/ 0 h 510"/>
                  <a:gd name="T2" fmla="*/ 85 w 482"/>
                  <a:gd name="T3" fmla="*/ 28 h 510"/>
                  <a:gd name="T4" fmla="*/ 0 w 482"/>
                  <a:gd name="T5" fmla="*/ 142 h 510"/>
                  <a:gd name="T6" fmla="*/ 85 w 482"/>
                  <a:gd name="T7" fmla="*/ 199 h 510"/>
                  <a:gd name="T8" fmla="*/ 142 w 482"/>
                  <a:gd name="T9" fmla="*/ 340 h 510"/>
                  <a:gd name="T10" fmla="*/ 227 w 482"/>
                  <a:gd name="T11" fmla="*/ 369 h 510"/>
                  <a:gd name="T12" fmla="*/ 255 w 482"/>
                  <a:gd name="T13" fmla="*/ 369 h 510"/>
                  <a:gd name="T14" fmla="*/ 283 w 482"/>
                  <a:gd name="T15" fmla="*/ 454 h 510"/>
                  <a:gd name="T16" fmla="*/ 368 w 482"/>
                  <a:gd name="T17" fmla="*/ 510 h 510"/>
                  <a:gd name="T18" fmla="*/ 397 w 482"/>
                  <a:gd name="T19" fmla="*/ 340 h 510"/>
                  <a:gd name="T20" fmla="*/ 482 w 482"/>
                  <a:gd name="T21" fmla="*/ 255 h 510"/>
                  <a:gd name="T22" fmla="*/ 397 w 482"/>
                  <a:gd name="T23" fmla="*/ 199 h 510"/>
                  <a:gd name="T24" fmla="*/ 397 w 482"/>
                  <a:gd name="T25" fmla="*/ 142 h 510"/>
                  <a:gd name="T26" fmla="*/ 340 w 482"/>
                  <a:gd name="T27" fmla="*/ 85 h 510"/>
                  <a:gd name="T28" fmla="*/ 283 w 482"/>
                  <a:gd name="T29" fmla="*/ 0 h 510"/>
                  <a:gd name="T30" fmla="*/ 142 w 482"/>
                  <a:gd name="T31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2" h="510">
                    <a:moveTo>
                      <a:pt x="142" y="0"/>
                    </a:moveTo>
                    <a:lnTo>
                      <a:pt x="85" y="28"/>
                    </a:lnTo>
                    <a:lnTo>
                      <a:pt x="0" y="142"/>
                    </a:lnTo>
                    <a:lnTo>
                      <a:pt x="85" y="199"/>
                    </a:lnTo>
                    <a:lnTo>
                      <a:pt x="142" y="340"/>
                    </a:lnTo>
                    <a:lnTo>
                      <a:pt x="227" y="369"/>
                    </a:lnTo>
                    <a:lnTo>
                      <a:pt x="255" y="369"/>
                    </a:lnTo>
                    <a:lnTo>
                      <a:pt x="283" y="454"/>
                    </a:lnTo>
                    <a:lnTo>
                      <a:pt x="368" y="510"/>
                    </a:lnTo>
                    <a:lnTo>
                      <a:pt x="397" y="340"/>
                    </a:lnTo>
                    <a:lnTo>
                      <a:pt x="482" y="255"/>
                    </a:lnTo>
                    <a:lnTo>
                      <a:pt x="397" y="199"/>
                    </a:lnTo>
                    <a:lnTo>
                      <a:pt x="397" y="142"/>
                    </a:lnTo>
                    <a:lnTo>
                      <a:pt x="340" y="85"/>
                    </a:lnTo>
                    <a:lnTo>
                      <a:pt x="283" y="0"/>
                    </a:lnTo>
                    <a:lnTo>
                      <a:pt x="142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44" name="Freeform 284"/>
              <p:cNvSpPr>
                <a:spLocks/>
              </p:cNvSpPr>
              <p:nvPr/>
            </p:nvSpPr>
            <p:spPr bwMode="auto">
              <a:xfrm>
                <a:off x="2684" y="4429"/>
                <a:ext cx="623" cy="680"/>
              </a:xfrm>
              <a:custGeom>
                <a:avLst/>
                <a:gdLst>
                  <a:gd name="T0" fmla="*/ 397 w 623"/>
                  <a:gd name="T1" fmla="*/ 680 h 680"/>
                  <a:gd name="T2" fmla="*/ 312 w 623"/>
                  <a:gd name="T3" fmla="*/ 624 h 680"/>
                  <a:gd name="T4" fmla="*/ 312 w 623"/>
                  <a:gd name="T5" fmla="*/ 567 h 680"/>
                  <a:gd name="T6" fmla="*/ 255 w 623"/>
                  <a:gd name="T7" fmla="*/ 510 h 680"/>
                  <a:gd name="T8" fmla="*/ 198 w 623"/>
                  <a:gd name="T9" fmla="*/ 425 h 680"/>
                  <a:gd name="T10" fmla="*/ 57 w 623"/>
                  <a:gd name="T11" fmla="*/ 425 h 680"/>
                  <a:gd name="T12" fmla="*/ 0 w 623"/>
                  <a:gd name="T13" fmla="*/ 368 h 680"/>
                  <a:gd name="T14" fmla="*/ 85 w 623"/>
                  <a:gd name="T15" fmla="*/ 227 h 680"/>
                  <a:gd name="T16" fmla="*/ 113 w 623"/>
                  <a:gd name="T17" fmla="*/ 142 h 680"/>
                  <a:gd name="T18" fmla="*/ 113 w 623"/>
                  <a:gd name="T19" fmla="*/ 85 h 680"/>
                  <a:gd name="T20" fmla="*/ 113 w 623"/>
                  <a:gd name="T21" fmla="*/ 28 h 680"/>
                  <a:gd name="T22" fmla="*/ 170 w 623"/>
                  <a:gd name="T23" fmla="*/ 0 h 680"/>
                  <a:gd name="T24" fmla="*/ 170 w 623"/>
                  <a:gd name="T25" fmla="*/ 170 h 680"/>
                  <a:gd name="T26" fmla="*/ 227 w 623"/>
                  <a:gd name="T27" fmla="*/ 227 h 680"/>
                  <a:gd name="T28" fmla="*/ 255 w 623"/>
                  <a:gd name="T29" fmla="*/ 198 h 680"/>
                  <a:gd name="T30" fmla="*/ 283 w 623"/>
                  <a:gd name="T31" fmla="*/ 227 h 680"/>
                  <a:gd name="T32" fmla="*/ 255 w 623"/>
                  <a:gd name="T33" fmla="*/ 283 h 680"/>
                  <a:gd name="T34" fmla="*/ 255 w 623"/>
                  <a:gd name="T35" fmla="*/ 340 h 680"/>
                  <a:gd name="T36" fmla="*/ 425 w 623"/>
                  <a:gd name="T37" fmla="*/ 340 h 680"/>
                  <a:gd name="T38" fmla="*/ 482 w 623"/>
                  <a:gd name="T39" fmla="*/ 368 h 680"/>
                  <a:gd name="T40" fmla="*/ 567 w 623"/>
                  <a:gd name="T41" fmla="*/ 340 h 680"/>
                  <a:gd name="T42" fmla="*/ 623 w 623"/>
                  <a:gd name="T43" fmla="*/ 397 h 680"/>
                  <a:gd name="T44" fmla="*/ 425 w 623"/>
                  <a:gd name="T45" fmla="*/ 397 h 680"/>
                  <a:gd name="T46" fmla="*/ 397 w 623"/>
                  <a:gd name="T47" fmla="*/ 425 h 680"/>
                  <a:gd name="T48" fmla="*/ 567 w 623"/>
                  <a:gd name="T49" fmla="*/ 425 h 680"/>
                  <a:gd name="T50" fmla="*/ 397 w 623"/>
                  <a:gd name="T51" fmla="*/ 68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23" h="680">
                    <a:moveTo>
                      <a:pt x="397" y="680"/>
                    </a:moveTo>
                    <a:lnTo>
                      <a:pt x="312" y="624"/>
                    </a:lnTo>
                    <a:lnTo>
                      <a:pt x="312" y="567"/>
                    </a:lnTo>
                    <a:lnTo>
                      <a:pt x="255" y="510"/>
                    </a:lnTo>
                    <a:lnTo>
                      <a:pt x="198" y="425"/>
                    </a:lnTo>
                    <a:lnTo>
                      <a:pt x="57" y="425"/>
                    </a:lnTo>
                    <a:lnTo>
                      <a:pt x="0" y="368"/>
                    </a:lnTo>
                    <a:lnTo>
                      <a:pt x="85" y="227"/>
                    </a:lnTo>
                    <a:lnTo>
                      <a:pt x="113" y="142"/>
                    </a:lnTo>
                    <a:lnTo>
                      <a:pt x="113" y="85"/>
                    </a:lnTo>
                    <a:lnTo>
                      <a:pt x="113" y="28"/>
                    </a:lnTo>
                    <a:lnTo>
                      <a:pt x="170" y="0"/>
                    </a:lnTo>
                    <a:lnTo>
                      <a:pt x="170" y="170"/>
                    </a:lnTo>
                    <a:lnTo>
                      <a:pt x="227" y="227"/>
                    </a:lnTo>
                    <a:lnTo>
                      <a:pt x="255" y="198"/>
                    </a:lnTo>
                    <a:lnTo>
                      <a:pt x="283" y="227"/>
                    </a:lnTo>
                    <a:lnTo>
                      <a:pt x="255" y="283"/>
                    </a:lnTo>
                    <a:lnTo>
                      <a:pt x="255" y="340"/>
                    </a:lnTo>
                    <a:lnTo>
                      <a:pt x="425" y="340"/>
                    </a:lnTo>
                    <a:lnTo>
                      <a:pt x="482" y="368"/>
                    </a:lnTo>
                    <a:lnTo>
                      <a:pt x="567" y="340"/>
                    </a:lnTo>
                    <a:lnTo>
                      <a:pt x="623" y="397"/>
                    </a:lnTo>
                    <a:lnTo>
                      <a:pt x="425" y="397"/>
                    </a:lnTo>
                    <a:lnTo>
                      <a:pt x="397" y="425"/>
                    </a:lnTo>
                    <a:lnTo>
                      <a:pt x="567" y="425"/>
                    </a:lnTo>
                    <a:lnTo>
                      <a:pt x="397" y="68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72" name="Freeform 312"/>
              <p:cNvSpPr>
                <a:spLocks/>
              </p:cNvSpPr>
              <p:nvPr/>
            </p:nvSpPr>
            <p:spPr bwMode="auto">
              <a:xfrm>
                <a:off x="898" y="4230"/>
                <a:ext cx="1956" cy="1163"/>
              </a:xfrm>
              <a:custGeom>
                <a:avLst/>
                <a:gdLst>
                  <a:gd name="T0" fmla="*/ 397 w 1956"/>
                  <a:gd name="T1" fmla="*/ 0 h 1163"/>
                  <a:gd name="T2" fmla="*/ 453 w 1956"/>
                  <a:gd name="T3" fmla="*/ 114 h 1163"/>
                  <a:gd name="T4" fmla="*/ 567 w 1956"/>
                  <a:gd name="T5" fmla="*/ 199 h 1163"/>
                  <a:gd name="T6" fmla="*/ 623 w 1956"/>
                  <a:gd name="T7" fmla="*/ 341 h 1163"/>
                  <a:gd name="T8" fmla="*/ 822 w 1956"/>
                  <a:gd name="T9" fmla="*/ 426 h 1163"/>
                  <a:gd name="T10" fmla="*/ 935 w 1956"/>
                  <a:gd name="T11" fmla="*/ 567 h 1163"/>
                  <a:gd name="T12" fmla="*/ 1049 w 1956"/>
                  <a:gd name="T13" fmla="*/ 596 h 1163"/>
                  <a:gd name="T14" fmla="*/ 1219 w 1956"/>
                  <a:gd name="T15" fmla="*/ 766 h 1163"/>
                  <a:gd name="T16" fmla="*/ 1417 w 1956"/>
                  <a:gd name="T17" fmla="*/ 738 h 1163"/>
                  <a:gd name="T18" fmla="*/ 1701 w 1956"/>
                  <a:gd name="T19" fmla="*/ 766 h 1163"/>
                  <a:gd name="T20" fmla="*/ 1786 w 1956"/>
                  <a:gd name="T21" fmla="*/ 823 h 1163"/>
                  <a:gd name="T22" fmla="*/ 1843 w 1956"/>
                  <a:gd name="T23" fmla="*/ 964 h 1163"/>
                  <a:gd name="T24" fmla="*/ 1956 w 1956"/>
                  <a:gd name="T25" fmla="*/ 993 h 1163"/>
                  <a:gd name="T26" fmla="*/ 1899 w 1956"/>
                  <a:gd name="T27" fmla="*/ 1049 h 1163"/>
                  <a:gd name="T28" fmla="*/ 1672 w 1956"/>
                  <a:gd name="T29" fmla="*/ 1049 h 1163"/>
                  <a:gd name="T30" fmla="*/ 1616 w 1956"/>
                  <a:gd name="T31" fmla="*/ 1021 h 1163"/>
                  <a:gd name="T32" fmla="*/ 1644 w 1956"/>
                  <a:gd name="T33" fmla="*/ 993 h 1163"/>
                  <a:gd name="T34" fmla="*/ 1446 w 1956"/>
                  <a:gd name="T35" fmla="*/ 879 h 1163"/>
                  <a:gd name="T36" fmla="*/ 1417 w 1956"/>
                  <a:gd name="T37" fmla="*/ 936 h 1163"/>
                  <a:gd name="T38" fmla="*/ 1332 w 1956"/>
                  <a:gd name="T39" fmla="*/ 879 h 1163"/>
                  <a:gd name="T40" fmla="*/ 1304 w 1956"/>
                  <a:gd name="T41" fmla="*/ 936 h 1163"/>
                  <a:gd name="T42" fmla="*/ 1361 w 1956"/>
                  <a:gd name="T43" fmla="*/ 1021 h 1163"/>
                  <a:gd name="T44" fmla="*/ 1417 w 1956"/>
                  <a:gd name="T45" fmla="*/ 1049 h 1163"/>
                  <a:gd name="T46" fmla="*/ 1446 w 1956"/>
                  <a:gd name="T47" fmla="*/ 1078 h 1163"/>
                  <a:gd name="T48" fmla="*/ 1389 w 1956"/>
                  <a:gd name="T49" fmla="*/ 1078 h 1163"/>
                  <a:gd name="T50" fmla="*/ 1332 w 1956"/>
                  <a:gd name="T51" fmla="*/ 1163 h 1163"/>
                  <a:gd name="T52" fmla="*/ 1304 w 1956"/>
                  <a:gd name="T53" fmla="*/ 1106 h 1163"/>
                  <a:gd name="T54" fmla="*/ 1162 w 1956"/>
                  <a:gd name="T55" fmla="*/ 1106 h 1163"/>
                  <a:gd name="T56" fmla="*/ 1105 w 1956"/>
                  <a:gd name="T57" fmla="*/ 936 h 1163"/>
                  <a:gd name="T58" fmla="*/ 907 w 1956"/>
                  <a:gd name="T59" fmla="*/ 851 h 1163"/>
                  <a:gd name="T60" fmla="*/ 850 w 1956"/>
                  <a:gd name="T61" fmla="*/ 794 h 1163"/>
                  <a:gd name="T62" fmla="*/ 765 w 1956"/>
                  <a:gd name="T63" fmla="*/ 794 h 1163"/>
                  <a:gd name="T64" fmla="*/ 765 w 1956"/>
                  <a:gd name="T65" fmla="*/ 738 h 1163"/>
                  <a:gd name="T66" fmla="*/ 623 w 1956"/>
                  <a:gd name="T67" fmla="*/ 681 h 1163"/>
                  <a:gd name="T68" fmla="*/ 567 w 1956"/>
                  <a:gd name="T69" fmla="*/ 624 h 1163"/>
                  <a:gd name="T70" fmla="*/ 368 w 1956"/>
                  <a:gd name="T71" fmla="*/ 624 h 1163"/>
                  <a:gd name="T72" fmla="*/ 227 w 1956"/>
                  <a:gd name="T73" fmla="*/ 681 h 1163"/>
                  <a:gd name="T74" fmla="*/ 56 w 1956"/>
                  <a:gd name="T75" fmla="*/ 681 h 1163"/>
                  <a:gd name="T76" fmla="*/ 0 w 1956"/>
                  <a:gd name="T77" fmla="*/ 738 h 1163"/>
                  <a:gd name="T78" fmla="*/ 0 w 1956"/>
                  <a:gd name="T79" fmla="*/ 624 h 1163"/>
                  <a:gd name="T80" fmla="*/ 113 w 1956"/>
                  <a:gd name="T81" fmla="*/ 567 h 1163"/>
                  <a:gd name="T82" fmla="*/ 85 w 1956"/>
                  <a:gd name="T83" fmla="*/ 454 h 1163"/>
                  <a:gd name="T84" fmla="*/ 142 w 1956"/>
                  <a:gd name="T85" fmla="*/ 397 h 1163"/>
                  <a:gd name="T86" fmla="*/ 227 w 1956"/>
                  <a:gd name="T87" fmla="*/ 397 h 1163"/>
                  <a:gd name="T88" fmla="*/ 255 w 1956"/>
                  <a:gd name="T89" fmla="*/ 312 h 1163"/>
                  <a:gd name="T90" fmla="*/ 198 w 1956"/>
                  <a:gd name="T91" fmla="*/ 171 h 1163"/>
                  <a:gd name="T92" fmla="*/ 397 w 1956"/>
                  <a:gd name="T93" fmla="*/ 0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956" h="1163">
                    <a:moveTo>
                      <a:pt x="397" y="0"/>
                    </a:moveTo>
                    <a:lnTo>
                      <a:pt x="453" y="114"/>
                    </a:lnTo>
                    <a:lnTo>
                      <a:pt x="567" y="199"/>
                    </a:lnTo>
                    <a:lnTo>
                      <a:pt x="623" y="341"/>
                    </a:lnTo>
                    <a:lnTo>
                      <a:pt x="822" y="426"/>
                    </a:lnTo>
                    <a:lnTo>
                      <a:pt x="935" y="567"/>
                    </a:lnTo>
                    <a:lnTo>
                      <a:pt x="1049" y="596"/>
                    </a:lnTo>
                    <a:lnTo>
                      <a:pt x="1219" y="766"/>
                    </a:lnTo>
                    <a:lnTo>
                      <a:pt x="1417" y="738"/>
                    </a:lnTo>
                    <a:lnTo>
                      <a:pt x="1701" y="766"/>
                    </a:lnTo>
                    <a:lnTo>
                      <a:pt x="1786" y="823"/>
                    </a:lnTo>
                    <a:lnTo>
                      <a:pt x="1843" y="964"/>
                    </a:lnTo>
                    <a:lnTo>
                      <a:pt x="1956" y="993"/>
                    </a:lnTo>
                    <a:lnTo>
                      <a:pt x="1899" y="1049"/>
                    </a:lnTo>
                    <a:lnTo>
                      <a:pt x="1672" y="1049"/>
                    </a:lnTo>
                    <a:lnTo>
                      <a:pt x="1616" y="1021"/>
                    </a:lnTo>
                    <a:lnTo>
                      <a:pt x="1644" y="993"/>
                    </a:lnTo>
                    <a:lnTo>
                      <a:pt x="1446" y="879"/>
                    </a:lnTo>
                    <a:lnTo>
                      <a:pt x="1417" y="936"/>
                    </a:lnTo>
                    <a:lnTo>
                      <a:pt x="1332" y="879"/>
                    </a:lnTo>
                    <a:lnTo>
                      <a:pt x="1304" y="936"/>
                    </a:lnTo>
                    <a:lnTo>
                      <a:pt x="1361" y="1021"/>
                    </a:lnTo>
                    <a:lnTo>
                      <a:pt x="1417" y="1049"/>
                    </a:lnTo>
                    <a:lnTo>
                      <a:pt x="1446" y="1078"/>
                    </a:lnTo>
                    <a:lnTo>
                      <a:pt x="1389" y="1078"/>
                    </a:lnTo>
                    <a:lnTo>
                      <a:pt x="1332" y="1163"/>
                    </a:lnTo>
                    <a:lnTo>
                      <a:pt x="1304" y="1106"/>
                    </a:lnTo>
                    <a:lnTo>
                      <a:pt x="1162" y="1106"/>
                    </a:lnTo>
                    <a:lnTo>
                      <a:pt x="1105" y="936"/>
                    </a:lnTo>
                    <a:lnTo>
                      <a:pt x="907" y="851"/>
                    </a:lnTo>
                    <a:lnTo>
                      <a:pt x="850" y="794"/>
                    </a:lnTo>
                    <a:lnTo>
                      <a:pt x="765" y="794"/>
                    </a:lnTo>
                    <a:lnTo>
                      <a:pt x="765" y="738"/>
                    </a:lnTo>
                    <a:lnTo>
                      <a:pt x="623" y="681"/>
                    </a:lnTo>
                    <a:lnTo>
                      <a:pt x="567" y="624"/>
                    </a:lnTo>
                    <a:lnTo>
                      <a:pt x="368" y="624"/>
                    </a:lnTo>
                    <a:lnTo>
                      <a:pt x="227" y="681"/>
                    </a:lnTo>
                    <a:lnTo>
                      <a:pt x="56" y="681"/>
                    </a:lnTo>
                    <a:lnTo>
                      <a:pt x="0" y="738"/>
                    </a:lnTo>
                    <a:lnTo>
                      <a:pt x="0" y="624"/>
                    </a:lnTo>
                    <a:lnTo>
                      <a:pt x="113" y="567"/>
                    </a:lnTo>
                    <a:lnTo>
                      <a:pt x="85" y="454"/>
                    </a:lnTo>
                    <a:lnTo>
                      <a:pt x="142" y="397"/>
                    </a:lnTo>
                    <a:lnTo>
                      <a:pt x="227" y="397"/>
                    </a:lnTo>
                    <a:lnTo>
                      <a:pt x="255" y="312"/>
                    </a:lnTo>
                    <a:lnTo>
                      <a:pt x="198" y="171"/>
                    </a:lnTo>
                    <a:lnTo>
                      <a:pt x="39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A78C1946-5AEC-42B7-9C2F-E6290FF8D03B}"/>
                </a:ext>
              </a:extLst>
            </p:cNvPr>
            <p:cNvGrpSpPr/>
            <p:nvPr/>
          </p:nvGrpSpPr>
          <p:grpSpPr>
            <a:xfrm>
              <a:off x="86179" y="5486045"/>
              <a:ext cx="3278187" cy="2990170"/>
              <a:chOff x="86179" y="5486045"/>
              <a:chExt cx="3278187" cy="2990170"/>
            </a:xfrm>
          </p:grpSpPr>
          <p:sp>
            <p:nvSpPr>
              <p:cNvPr id="15880" name="Freeform 520"/>
              <p:cNvSpPr>
                <a:spLocks/>
              </p:cNvSpPr>
              <p:nvPr/>
            </p:nvSpPr>
            <p:spPr bwMode="auto">
              <a:xfrm>
                <a:off x="2014992" y="6643786"/>
                <a:ext cx="352652" cy="320902"/>
              </a:xfrm>
              <a:custGeom>
                <a:avLst/>
                <a:gdLst>
                  <a:gd name="T0" fmla="*/ 311 w 311"/>
                  <a:gd name="T1" fmla="*/ 198 h 283"/>
                  <a:gd name="T2" fmla="*/ 198 w 311"/>
                  <a:gd name="T3" fmla="*/ 255 h 283"/>
                  <a:gd name="T4" fmla="*/ 170 w 311"/>
                  <a:gd name="T5" fmla="*/ 255 h 283"/>
                  <a:gd name="T6" fmla="*/ 113 w 311"/>
                  <a:gd name="T7" fmla="*/ 283 h 283"/>
                  <a:gd name="T8" fmla="*/ 85 w 311"/>
                  <a:gd name="T9" fmla="*/ 255 h 283"/>
                  <a:gd name="T10" fmla="*/ 113 w 311"/>
                  <a:gd name="T11" fmla="*/ 227 h 283"/>
                  <a:gd name="T12" fmla="*/ 56 w 311"/>
                  <a:gd name="T13" fmla="*/ 198 h 283"/>
                  <a:gd name="T14" fmla="*/ 56 w 311"/>
                  <a:gd name="T15" fmla="*/ 170 h 283"/>
                  <a:gd name="T16" fmla="*/ 0 w 311"/>
                  <a:gd name="T17" fmla="*/ 113 h 283"/>
                  <a:gd name="T18" fmla="*/ 0 w 311"/>
                  <a:gd name="T19" fmla="*/ 56 h 283"/>
                  <a:gd name="T20" fmla="*/ 28 w 311"/>
                  <a:gd name="T21" fmla="*/ 0 h 283"/>
                  <a:gd name="T22" fmla="*/ 170 w 311"/>
                  <a:gd name="T23" fmla="*/ 0 h 283"/>
                  <a:gd name="T24" fmla="*/ 198 w 311"/>
                  <a:gd name="T25" fmla="*/ 56 h 283"/>
                  <a:gd name="T26" fmla="*/ 311 w 311"/>
                  <a:gd name="T27" fmla="*/ 85 h 283"/>
                  <a:gd name="T28" fmla="*/ 283 w 311"/>
                  <a:gd name="T29" fmla="*/ 170 h 283"/>
                  <a:gd name="T30" fmla="*/ 311 w 311"/>
                  <a:gd name="T31" fmla="*/ 198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1" h="283">
                    <a:moveTo>
                      <a:pt x="311" y="198"/>
                    </a:moveTo>
                    <a:lnTo>
                      <a:pt x="198" y="255"/>
                    </a:lnTo>
                    <a:lnTo>
                      <a:pt x="170" y="255"/>
                    </a:lnTo>
                    <a:lnTo>
                      <a:pt x="113" y="283"/>
                    </a:lnTo>
                    <a:lnTo>
                      <a:pt x="85" y="255"/>
                    </a:lnTo>
                    <a:lnTo>
                      <a:pt x="113" y="227"/>
                    </a:lnTo>
                    <a:lnTo>
                      <a:pt x="56" y="198"/>
                    </a:lnTo>
                    <a:lnTo>
                      <a:pt x="56" y="170"/>
                    </a:lnTo>
                    <a:lnTo>
                      <a:pt x="0" y="113"/>
                    </a:lnTo>
                    <a:lnTo>
                      <a:pt x="0" y="56"/>
                    </a:lnTo>
                    <a:lnTo>
                      <a:pt x="28" y="0"/>
                    </a:lnTo>
                    <a:lnTo>
                      <a:pt x="170" y="0"/>
                    </a:lnTo>
                    <a:lnTo>
                      <a:pt x="198" y="56"/>
                    </a:lnTo>
                    <a:lnTo>
                      <a:pt x="311" y="85"/>
                    </a:lnTo>
                    <a:lnTo>
                      <a:pt x="283" y="170"/>
                    </a:lnTo>
                    <a:lnTo>
                      <a:pt x="311" y="19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81" name="Freeform 521"/>
              <p:cNvSpPr>
                <a:spLocks/>
              </p:cNvSpPr>
              <p:nvPr/>
            </p:nvSpPr>
            <p:spPr bwMode="auto">
              <a:xfrm>
                <a:off x="2335893" y="6290000"/>
                <a:ext cx="385536" cy="578304"/>
              </a:xfrm>
              <a:custGeom>
                <a:avLst/>
                <a:gdLst>
                  <a:gd name="T0" fmla="*/ 28 w 340"/>
                  <a:gd name="T1" fmla="*/ 510 h 510"/>
                  <a:gd name="T2" fmla="*/ 0 w 340"/>
                  <a:gd name="T3" fmla="*/ 482 h 510"/>
                  <a:gd name="T4" fmla="*/ 28 w 340"/>
                  <a:gd name="T5" fmla="*/ 397 h 510"/>
                  <a:gd name="T6" fmla="*/ 57 w 340"/>
                  <a:gd name="T7" fmla="*/ 255 h 510"/>
                  <a:gd name="T8" fmla="*/ 28 w 340"/>
                  <a:gd name="T9" fmla="*/ 227 h 510"/>
                  <a:gd name="T10" fmla="*/ 57 w 340"/>
                  <a:gd name="T11" fmla="*/ 85 h 510"/>
                  <a:gd name="T12" fmla="*/ 114 w 340"/>
                  <a:gd name="T13" fmla="*/ 0 h 510"/>
                  <a:gd name="T14" fmla="*/ 170 w 340"/>
                  <a:gd name="T15" fmla="*/ 0 h 510"/>
                  <a:gd name="T16" fmla="*/ 142 w 340"/>
                  <a:gd name="T17" fmla="*/ 28 h 510"/>
                  <a:gd name="T18" fmla="*/ 227 w 340"/>
                  <a:gd name="T19" fmla="*/ 85 h 510"/>
                  <a:gd name="T20" fmla="*/ 255 w 340"/>
                  <a:gd name="T21" fmla="*/ 57 h 510"/>
                  <a:gd name="T22" fmla="*/ 312 w 340"/>
                  <a:gd name="T23" fmla="*/ 57 h 510"/>
                  <a:gd name="T24" fmla="*/ 340 w 340"/>
                  <a:gd name="T25" fmla="*/ 85 h 510"/>
                  <a:gd name="T26" fmla="*/ 340 w 340"/>
                  <a:gd name="T27" fmla="*/ 198 h 510"/>
                  <a:gd name="T28" fmla="*/ 340 w 340"/>
                  <a:gd name="T29" fmla="*/ 283 h 510"/>
                  <a:gd name="T30" fmla="*/ 284 w 340"/>
                  <a:gd name="T31" fmla="*/ 368 h 510"/>
                  <a:gd name="T32" fmla="*/ 255 w 340"/>
                  <a:gd name="T33" fmla="*/ 453 h 510"/>
                  <a:gd name="T34" fmla="*/ 227 w 340"/>
                  <a:gd name="T35" fmla="*/ 453 h 510"/>
                  <a:gd name="T36" fmla="*/ 199 w 340"/>
                  <a:gd name="T37" fmla="*/ 482 h 510"/>
                  <a:gd name="T38" fmla="*/ 142 w 340"/>
                  <a:gd name="T39" fmla="*/ 482 h 510"/>
                  <a:gd name="T40" fmla="*/ 114 w 340"/>
                  <a:gd name="T41" fmla="*/ 510 h 510"/>
                  <a:gd name="T42" fmla="*/ 28 w 340"/>
                  <a:gd name="T43" fmla="*/ 51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40" h="510">
                    <a:moveTo>
                      <a:pt x="28" y="510"/>
                    </a:moveTo>
                    <a:lnTo>
                      <a:pt x="0" y="482"/>
                    </a:lnTo>
                    <a:lnTo>
                      <a:pt x="28" y="397"/>
                    </a:lnTo>
                    <a:lnTo>
                      <a:pt x="57" y="255"/>
                    </a:lnTo>
                    <a:lnTo>
                      <a:pt x="28" y="227"/>
                    </a:lnTo>
                    <a:lnTo>
                      <a:pt x="57" y="85"/>
                    </a:lnTo>
                    <a:lnTo>
                      <a:pt x="114" y="0"/>
                    </a:lnTo>
                    <a:lnTo>
                      <a:pt x="170" y="0"/>
                    </a:lnTo>
                    <a:lnTo>
                      <a:pt x="142" y="28"/>
                    </a:lnTo>
                    <a:lnTo>
                      <a:pt x="227" y="85"/>
                    </a:lnTo>
                    <a:lnTo>
                      <a:pt x="255" y="57"/>
                    </a:lnTo>
                    <a:lnTo>
                      <a:pt x="312" y="57"/>
                    </a:lnTo>
                    <a:lnTo>
                      <a:pt x="340" y="85"/>
                    </a:lnTo>
                    <a:lnTo>
                      <a:pt x="340" y="198"/>
                    </a:lnTo>
                    <a:lnTo>
                      <a:pt x="340" y="283"/>
                    </a:lnTo>
                    <a:lnTo>
                      <a:pt x="284" y="368"/>
                    </a:lnTo>
                    <a:lnTo>
                      <a:pt x="255" y="453"/>
                    </a:lnTo>
                    <a:lnTo>
                      <a:pt x="227" y="453"/>
                    </a:lnTo>
                    <a:lnTo>
                      <a:pt x="199" y="482"/>
                    </a:lnTo>
                    <a:lnTo>
                      <a:pt x="142" y="482"/>
                    </a:lnTo>
                    <a:lnTo>
                      <a:pt x="114" y="510"/>
                    </a:lnTo>
                    <a:lnTo>
                      <a:pt x="28" y="51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82" name="Freeform 522"/>
              <p:cNvSpPr>
                <a:spLocks/>
              </p:cNvSpPr>
              <p:nvPr/>
            </p:nvSpPr>
            <p:spPr bwMode="auto">
              <a:xfrm>
                <a:off x="1822224" y="6032599"/>
                <a:ext cx="739321" cy="707572"/>
              </a:xfrm>
              <a:custGeom>
                <a:avLst/>
                <a:gdLst>
                  <a:gd name="T0" fmla="*/ 198 w 652"/>
                  <a:gd name="T1" fmla="*/ 539 h 624"/>
                  <a:gd name="T2" fmla="*/ 198 w 652"/>
                  <a:gd name="T3" fmla="*/ 482 h 624"/>
                  <a:gd name="T4" fmla="*/ 311 w 652"/>
                  <a:gd name="T5" fmla="*/ 284 h 624"/>
                  <a:gd name="T6" fmla="*/ 226 w 652"/>
                  <a:gd name="T7" fmla="*/ 199 h 624"/>
                  <a:gd name="T8" fmla="*/ 170 w 652"/>
                  <a:gd name="T9" fmla="*/ 227 h 624"/>
                  <a:gd name="T10" fmla="*/ 113 w 652"/>
                  <a:gd name="T11" fmla="*/ 170 h 624"/>
                  <a:gd name="T12" fmla="*/ 56 w 652"/>
                  <a:gd name="T13" fmla="*/ 227 h 624"/>
                  <a:gd name="T14" fmla="*/ 0 w 652"/>
                  <a:gd name="T15" fmla="*/ 199 h 624"/>
                  <a:gd name="T16" fmla="*/ 56 w 652"/>
                  <a:gd name="T17" fmla="*/ 170 h 624"/>
                  <a:gd name="T18" fmla="*/ 28 w 652"/>
                  <a:gd name="T19" fmla="*/ 113 h 624"/>
                  <a:gd name="T20" fmla="*/ 56 w 652"/>
                  <a:gd name="T21" fmla="*/ 57 h 624"/>
                  <a:gd name="T22" fmla="*/ 113 w 652"/>
                  <a:gd name="T23" fmla="*/ 57 h 624"/>
                  <a:gd name="T24" fmla="*/ 170 w 652"/>
                  <a:gd name="T25" fmla="*/ 113 h 624"/>
                  <a:gd name="T26" fmla="*/ 283 w 652"/>
                  <a:gd name="T27" fmla="*/ 113 h 624"/>
                  <a:gd name="T28" fmla="*/ 311 w 652"/>
                  <a:gd name="T29" fmla="*/ 142 h 624"/>
                  <a:gd name="T30" fmla="*/ 368 w 652"/>
                  <a:gd name="T31" fmla="*/ 142 h 624"/>
                  <a:gd name="T32" fmla="*/ 453 w 652"/>
                  <a:gd name="T33" fmla="*/ 85 h 624"/>
                  <a:gd name="T34" fmla="*/ 425 w 652"/>
                  <a:gd name="T35" fmla="*/ 28 h 624"/>
                  <a:gd name="T36" fmla="*/ 453 w 652"/>
                  <a:gd name="T37" fmla="*/ 0 h 624"/>
                  <a:gd name="T38" fmla="*/ 595 w 652"/>
                  <a:gd name="T39" fmla="*/ 0 h 624"/>
                  <a:gd name="T40" fmla="*/ 623 w 652"/>
                  <a:gd name="T41" fmla="*/ 57 h 624"/>
                  <a:gd name="T42" fmla="*/ 652 w 652"/>
                  <a:gd name="T43" fmla="*/ 85 h 624"/>
                  <a:gd name="T44" fmla="*/ 652 w 652"/>
                  <a:gd name="T45" fmla="*/ 170 h 624"/>
                  <a:gd name="T46" fmla="*/ 623 w 652"/>
                  <a:gd name="T47" fmla="*/ 227 h 624"/>
                  <a:gd name="T48" fmla="*/ 567 w 652"/>
                  <a:gd name="T49" fmla="*/ 227 h 624"/>
                  <a:gd name="T50" fmla="*/ 510 w 652"/>
                  <a:gd name="T51" fmla="*/ 312 h 624"/>
                  <a:gd name="T52" fmla="*/ 481 w 652"/>
                  <a:gd name="T53" fmla="*/ 454 h 624"/>
                  <a:gd name="T54" fmla="*/ 510 w 652"/>
                  <a:gd name="T55" fmla="*/ 482 h 624"/>
                  <a:gd name="T56" fmla="*/ 481 w 652"/>
                  <a:gd name="T57" fmla="*/ 624 h 624"/>
                  <a:gd name="T58" fmla="*/ 368 w 652"/>
                  <a:gd name="T59" fmla="*/ 595 h 624"/>
                  <a:gd name="T60" fmla="*/ 340 w 652"/>
                  <a:gd name="T61" fmla="*/ 539 h 624"/>
                  <a:gd name="T62" fmla="*/ 198 w 652"/>
                  <a:gd name="T63" fmla="*/ 539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52" h="624">
                    <a:moveTo>
                      <a:pt x="198" y="539"/>
                    </a:moveTo>
                    <a:lnTo>
                      <a:pt x="198" y="482"/>
                    </a:lnTo>
                    <a:lnTo>
                      <a:pt x="311" y="284"/>
                    </a:lnTo>
                    <a:lnTo>
                      <a:pt x="226" y="199"/>
                    </a:lnTo>
                    <a:lnTo>
                      <a:pt x="170" y="227"/>
                    </a:lnTo>
                    <a:lnTo>
                      <a:pt x="113" y="170"/>
                    </a:lnTo>
                    <a:lnTo>
                      <a:pt x="56" y="227"/>
                    </a:lnTo>
                    <a:lnTo>
                      <a:pt x="0" y="199"/>
                    </a:lnTo>
                    <a:lnTo>
                      <a:pt x="56" y="170"/>
                    </a:lnTo>
                    <a:lnTo>
                      <a:pt x="28" y="113"/>
                    </a:lnTo>
                    <a:lnTo>
                      <a:pt x="56" y="57"/>
                    </a:lnTo>
                    <a:lnTo>
                      <a:pt x="113" y="57"/>
                    </a:lnTo>
                    <a:lnTo>
                      <a:pt x="170" y="113"/>
                    </a:lnTo>
                    <a:lnTo>
                      <a:pt x="283" y="113"/>
                    </a:lnTo>
                    <a:lnTo>
                      <a:pt x="311" y="142"/>
                    </a:lnTo>
                    <a:lnTo>
                      <a:pt x="368" y="142"/>
                    </a:lnTo>
                    <a:lnTo>
                      <a:pt x="453" y="85"/>
                    </a:lnTo>
                    <a:lnTo>
                      <a:pt x="425" y="28"/>
                    </a:lnTo>
                    <a:lnTo>
                      <a:pt x="453" y="0"/>
                    </a:lnTo>
                    <a:lnTo>
                      <a:pt x="595" y="0"/>
                    </a:lnTo>
                    <a:lnTo>
                      <a:pt x="623" y="57"/>
                    </a:lnTo>
                    <a:lnTo>
                      <a:pt x="652" y="85"/>
                    </a:lnTo>
                    <a:lnTo>
                      <a:pt x="652" y="170"/>
                    </a:lnTo>
                    <a:lnTo>
                      <a:pt x="623" y="227"/>
                    </a:lnTo>
                    <a:lnTo>
                      <a:pt x="567" y="227"/>
                    </a:lnTo>
                    <a:lnTo>
                      <a:pt x="510" y="312"/>
                    </a:lnTo>
                    <a:lnTo>
                      <a:pt x="481" y="454"/>
                    </a:lnTo>
                    <a:lnTo>
                      <a:pt x="510" y="482"/>
                    </a:lnTo>
                    <a:lnTo>
                      <a:pt x="481" y="624"/>
                    </a:lnTo>
                    <a:lnTo>
                      <a:pt x="368" y="595"/>
                    </a:lnTo>
                    <a:lnTo>
                      <a:pt x="340" y="539"/>
                    </a:lnTo>
                    <a:lnTo>
                      <a:pt x="198" y="539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83" name="Freeform 523"/>
              <p:cNvSpPr>
                <a:spLocks/>
              </p:cNvSpPr>
              <p:nvPr/>
            </p:nvSpPr>
            <p:spPr bwMode="auto">
              <a:xfrm>
                <a:off x="2496911" y="5775197"/>
                <a:ext cx="867455" cy="642938"/>
              </a:xfrm>
              <a:custGeom>
                <a:avLst/>
                <a:gdLst>
                  <a:gd name="T0" fmla="*/ 765 w 765"/>
                  <a:gd name="T1" fmla="*/ 255 h 567"/>
                  <a:gd name="T2" fmla="*/ 680 w 765"/>
                  <a:gd name="T3" fmla="*/ 199 h 567"/>
                  <a:gd name="T4" fmla="*/ 652 w 765"/>
                  <a:gd name="T5" fmla="*/ 114 h 567"/>
                  <a:gd name="T6" fmla="*/ 595 w 765"/>
                  <a:gd name="T7" fmla="*/ 170 h 567"/>
                  <a:gd name="T8" fmla="*/ 368 w 765"/>
                  <a:gd name="T9" fmla="*/ 170 h 567"/>
                  <a:gd name="T10" fmla="*/ 312 w 765"/>
                  <a:gd name="T11" fmla="*/ 142 h 567"/>
                  <a:gd name="T12" fmla="*/ 340 w 765"/>
                  <a:gd name="T13" fmla="*/ 114 h 567"/>
                  <a:gd name="T14" fmla="*/ 142 w 765"/>
                  <a:gd name="T15" fmla="*/ 0 h 567"/>
                  <a:gd name="T16" fmla="*/ 113 w 765"/>
                  <a:gd name="T17" fmla="*/ 57 h 567"/>
                  <a:gd name="T18" fmla="*/ 28 w 765"/>
                  <a:gd name="T19" fmla="*/ 0 h 567"/>
                  <a:gd name="T20" fmla="*/ 0 w 765"/>
                  <a:gd name="T21" fmla="*/ 57 h 567"/>
                  <a:gd name="T22" fmla="*/ 57 w 765"/>
                  <a:gd name="T23" fmla="*/ 142 h 567"/>
                  <a:gd name="T24" fmla="*/ 113 w 765"/>
                  <a:gd name="T25" fmla="*/ 170 h 567"/>
                  <a:gd name="T26" fmla="*/ 142 w 765"/>
                  <a:gd name="T27" fmla="*/ 199 h 567"/>
                  <a:gd name="T28" fmla="*/ 85 w 765"/>
                  <a:gd name="T29" fmla="*/ 199 h 567"/>
                  <a:gd name="T30" fmla="*/ 28 w 765"/>
                  <a:gd name="T31" fmla="*/ 284 h 567"/>
                  <a:gd name="T32" fmla="*/ 57 w 765"/>
                  <a:gd name="T33" fmla="*/ 312 h 567"/>
                  <a:gd name="T34" fmla="*/ 57 w 765"/>
                  <a:gd name="T35" fmla="*/ 397 h 567"/>
                  <a:gd name="T36" fmla="*/ 142 w 765"/>
                  <a:gd name="T37" fmla="*/ 426 h 567"/>
                  <a:gd name="T38" fmla="*/ 198 w 765"/>
                  <a:gd name="T39" fmla="*/ 426 h 567"/>
                  <a:gd name="T40" fmla="*/ 227 w 765"/>
                  <a:gd name="T41" fmla="*/ 454 h 567"/>
                  <a:gd name="T42" fmla="*/ 340 w 765"/>
                  <a:gd name="T43" fmla="*/ 482 h 567"/>
                  <a:gd name="T44" fmla="*/ 368 w 765"/>
                  <a:gd name="T45" fmla="*/ 426 h 567"/>
                  <a:gd name="T46" fmla="*/ 368 w 765"/>
                  <a:gd name="T47" fmla="*/ 511 h 567"/>
                  <a:gd name="T48" fmla="*/ 397 w 765"/>
                  <a:gd name="T49" fmla="*/ 511 h 567"/>
                  <a:gd name="T50" fmla="*/ 397 w 765"/>
                  <a:gd name="T51" fmla="*/ 567 h 567"/>
                  <a:gd name="T52" fmla="*/ 453 w 765"/>
                  <a:gd name="T53" fmla="*/ 539 h 567"/>
                  <a:gd name="T54" fmla="*/ 510 w 765"/>
                  <a:gd name="T55" fmla="*/ 426 h 567"/>
                  <a:gd name="T56" fmla="*/ 567 w 765"/>
                  <a:gd name="T57" fmla="*/ 426 h 567"/>
                  <a:gd name="T58" fmla="*/ 680 w 765"/>
                  <a:gd name="T59" fmla="*/ 482 h 567"/>
                  <a:gd name="T60" fmla="*/ 709 w 765"/>
                  <a:gd name="T61" fmla="*/ 369 h 567"/>
                  <a:gd name="T62" fmla="*/ 765 w 765"/>
                  <a:gd name="T63" fmla="*/ 255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65" h="567">
                    <a:moveTo>
                      <a:pt x="765" y="255"/>
                    </a:moveTo>
                    <a:lnTo>
                      <a:pt x="680" y="199"/>
                    </a:lnTo>
                    <a:lnTo>
                      <a:pt x="652" y="114"/>
                    </a:lnTo>
                    <a:lnTo>
                      <a:pt x="595" y="170"/>
                    </a:lnTo>
                    <a:lnTo>
                      <a:pt x="368" y="170"/>
                    </a:lnTo>
                    <a:lnTo>
                      <a:pt x="312" y="142"/>
                    </a:lnTo>
                    <a:lnTo>
                      <a:pt x="340" y="114"/>
                    </a:lnTo>
                    <a:lnTo>
                      <a:pt x="142" y="0"/>
                    </a:lnTo>
                    <a:lnTo>
                      <a:pt x="113" y="57"/>
                    </a:lnTo>
                    <a:lnTo>
                      <a:pt x="28" y="0"/>
                    </a:lnTo>
                    <a:lnTo>
                      <a:pt x="0" y="57"/>
                    </a:lnTo>
                    <a:lnTo>
                      <a:pt x="57" y="142"/>
                    </a:lnTo>
                    <a:lnTo>
                      <a:pt x="113" y="170"/>
                    </a:lnTo>
                    <a:lnTo>
                      <a:pt x="142" y="199"/>
                    </a:lnTo>
                    <a:lnTo>
                      <a:pt x="85" y="199"/>
                    </a:lnTo>
                    <a:lnTo>
                      <a:pt x="28" y="284"/>
                    </a:lnTo>
                    <a:lnTo>
                      <a:pt x="57" y="312"/>
                    </a:lnTo>
                    <a:lnTo>
                      <a:pt x="57" y="397"/>
                    </a:lnTo>
                    <a:lnTo>
                      <a:pt x="142" y="426"/>
                    </a:lnTo>
                    <a:lnTo>
                      <a:pt x="198" y="426"/>
                    </a:lnTo>
                    <a:lnTo>
                      <a:pt x="227" y="454"/>
                    </a:lnTo>
                    <a:lnTo>
                      <a:pt x="340" y="482"/>
                    </a:lnTo>
                    <a:lnTo>
                      <a:pt x="368" y="426"/>
                    </a:lnTo>
                    <a:lnTo>
                      <a:pt x="368" y="511"/>
                    </a:lnTo>
                    <a:lnTo>
                      <a:pt x="397" y="511"/>
                    </a:lnTo>
                    <a:lnTo>
                      <a:pt x="397" y="567"/>
                    </a:lnTo>
                    <a:lnTo>
                      <a:pt x="453" y="539"/>
                    </a:lnTo>
                    <a:lnTo>
                      <a:pt x="510" y="426"/>
                    </a:lnTo>
                    <a:lnTo>
                      <a:pt x="567" y="426"/>
                    </a:lnTo>
                    <a:lnTo>
                      <a:pt x="680" y="482"/>
                    </a:lnTo>
                    <a:lnTo>
                      <a:pt x="709" y="369"/>
                    </a:lnTo>
                    <a:lnTo>
                      <a:pt x="765" y="255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84" name="Freeform 524"/>
              <p:cNvSpPr>
                <a:spLocks/>
              </p:cNvSpPr>
              <p:nvPr/>
            </p:nvSpPr>
            <p:spPr bwMode="auto">
              <a:xfrm>
                <a:off x="2496911" y="6225367"/>
                <a:ext cx="771071" cy="611188"/>
              </a:xfrm>
              <a:custGeom>
                <a:avLst/>
                <a:gdLst>
                  <a:gd name="T0" fmla="*/ 680 w 680"/>
                  <a:gd name="T1" fmla="*/ 85 h 539"/>
                  <a:gd name="T2" fmla="*/ 567 w 680"/>
                  <a:gd name="T3" fmla="*/ 29 h 539"/>
                  <a:gd name="T4" fmla="*/ 510 w 680"/>
                  <a:gd name="T5" fmla="*/ 29 h 539"/>
                  <a:gd name="T6" fmla="*/ 453 w 680"/>
                  <a:gd name="T7" fmla="*/ 142 h 539"/>
                  <a:gd name="T8" fmla="*/ 397 w 680"/>
                  <a:gd name="T9" fmla="*/ 170 h 539"/>
                  <a:gd name="T10" fmla="*/ 397 w 680"/>
                  <a:gd name="T11" fmla="*/ 114 h 539"/>
                  <a:gd name="T12" fmla="*/ 368 w 680"/>
                  <a:gd name="T13" fmla="*/ 114 h 539"/>
                  <a:gd name="T14" fmla="*/ 368 w 680"/>
                  <a:gd name="T15" fmla="*/ 29 h 539"/>
                  <a:gd name="T16" fmla="*/ 340 w 680"/>
                  <a:gd name="T17" fmla="*/ 85 h 539"/>
                  <a:gd name="T18" fmla="*/ 227 w 680"/>
                  <a:gd name="T19" fmla="*/ 57 h 539"/>
                  <a:gd name="T20" fmla="*/ 198 w 680"/>
                  <a:gd name="T21" fmla="*/ 29 h 539"/>
                  <a:gd name="T22" fmla="*/ 142 w 680"/>
                  <a:gd name="T23" fmla="*/ 29 h 539"/>
                  <a:gd name="T24" fmla="*/ 57 w 680"/>
                  <a:gd name="T25" fmla="*/ 0 h 539"/>
                  <a:gd name="T26" fmla="*/ 28 w 680"/>
                  <a:gd name="T27" fmla="*/ 57 h 539"/>
                  <a:gd name="T28" fmla="*/ 0 w 680"/>
                  <a:gd name="T29" fmla="*/ 85 h 539"/>
                  <a:gd name="T30" fmla="*/ 85 w 680"/>
                  <a:gd name="T31" fmla="*/ 142 h 539"/>
                  <a:gd name="T32" fmla="*/ 113 w 680"/>
                  <a:gd name="T33" fmla="*/ 114 h 539"/>
                  <a:gd name="T34" fmla="*/ 170 w 680"/>
                  <a:gd name="T35" fmla="*/ 114 h 539"/>
                  <a:gd name="T36" fmla="*/ 198 w 680"/>
                  <a:gd name="T37" fmla="*/ 142 h 539"/>
                  <a:gd name="T38" fmla="*/ 198 w 680"/>
                  <a:gd name="T39" fmla="*/ 340 h 539"/>
                  <a:gd name="T40" fmla="*/ 283 w 680"/>
                  <a:gd name="T41" fmla="*/ 369 h 539"/>
                  <a:gd name="T42" fmla="*/ 340 w 680"/>
                  <a:gd name="T43" fmla="*/ 340 h 539"/>
                  <a:gd name="T44" fmla="*/ 368 w 680"/>
                  <a:gd name="T45" fmla="*/ 284 h 539"/>
                  <a:gd name="T46" fmla="*/ 425 w 680"/>
                  <a:gd name="T47" fmla="*/ 284 h 539"/>
                  <a:gd name="T48" fmla="*/ 539 w 680"/>
                  <a:gd name="T49" fmla="*/ 369 h 539"/>
                  <a:gd name="T50" fmla="*/ 510 w 680"/>
                  <a:gd name="T51" fmla="*/ 482 h 539"/>
                  <a:gd name="T52" fmla="*/ 567 w 680"/>
                  <a:gd name="T53" fmla="*/ 539 h 539"/>
                  <a:gd name="T54" fmla="*/ 680 w 680"/>
                  <a:gd name="T55" fmla="*/ 85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80" h="539">
                    <a:moveTo>
                      <a:pt x="680" y="85"/>
                    </a:moveTo>
                    <a:lnTo>
                      <a:pt x="567" y="29"/>
                    </a:lnTo>
                    <a:lnTo>
                      <a:pt x="510" y="29"/>
                    </a:lnTo>
                    <a:lnTo>
                      <a:pt x="453" y="142"/>
                    </a:lnTo>
                    <a:lnTo>
                      <a:pt x="397" y="170"/>
                    </a:lnTo>
                    <a:lnTo>
                      <a:pt x="397" y="114"/>
                    </a:lnTo>
                    <a:lnTo>
                      <a:pt x="368" y="114"/>
                    </a:lnTo>
                    <a:lnTo>
                      <a:pt x="368" y="29"/>
                    </a:lnTo>
                    <a:lnTo>
                      <a:pt x="340" y="85"/>
                    </a:lnTo>
                    <a:lnTo>
                      <a:pt x="227" y="57"/>
                    </a:lnTo>
                    <a:lnTo>
                      <a:pt x="198" y="29"/>
                    </a:lnTo>
                    <a:lnTo>
                      <a:pt x="142" y="29"/>
                    </a:lnTo>
                    <a:lnTo>
                      <a:pt x="57" y="0"/>
                    </a:lnTo>
                    <a:lnTo>
                      <a:pt x="28" y="57"/>
                    </a:lnTo>
                    <a:lnTo>
                      <a:pt x="0" y="85"/>
                    </a:lnTo>
                    <a:lnTo>
                      <a:pt x="85" y="142"/>
                    </a:lnTo>
                    <a:lnTo>
                      <a:pt x="113" y="114"/>
                    </a:lnTo>
                    <a:lnTo>
                      <a:pt x="170" y="114"/>
                    </a:lnTo>
                    <a:lnTo>
                      <a:pt x="198" y="142"/>
                    </a:lnTo>
                    <a:lnTo>
                      <a:pt x="198" y="340"/>
                    </a:lnTo>
                    <a:lnTo>
                      <a:pt x="283" y="369"/>
                    </a:lnTo>
                    <a:lnTo>
                      <a:pt x="340" y="340"/>
                    </a:lnTo>
                    <a:lnTo>
                      <a:pt x="368" y="284"/>
                    </a:lnTo>
                    <a:lnTo>
                      <a:pt x="425" y="284"/>
                    </a:lnTo>
                    <a:lnTo>
                      <a:pt x="539" y="369"/>
                    </a:lnTo>
                    <a:lnTo>
                      <a:pt x="510" y="482"/>
                    </a:lnTo>
                    <a:lnTo>
                      <a:pt x="567" y="539"/>
                    </a:lnTo>
                    <a:lnTo>
                      <a:pt x="680" y="85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85" name="Freeform 525"/>
              <p:cNvSpPr>
                <a:spLocks/>
              </p:cNvSpPr>
              <p:nvPr/>
            </p:nvSpPr>
            <p:spPr bwMode="auto">
              <a:xfrm>
                <a:off x="2657929" y="6547402"/>
                <a:ext cx="481920" cy="610054"/>
              </a:xfrm>
              <a:custGeom>
                <a:avLst/>
                <a:gdLst>
                  <a:gd name="T0" fmla="*/ 0 w 425"/>
                  <a:gd name="T1" fmla="*/ 141 h 538"/>
                  <a:gd name="T2" fmla="*/ 56 w 425"/>
                  <a:gd name="T3" fmla="*/ 56 h 538"/>
                  <a:gd name="T4" fmla="*/ 141 w 425"/>
                  <a:gd name="T5" fmla="*/ 85 h 538"/>
                  <a:gd name="T6" fmla="*/ 198 w 425"/>
                  <a:gd name="T7" fmla="*/ 56 h 538"/>
                  <a:gd name="T8" fmla="*/ 226 w 425"/>
                  <a:gd name="T9" fmla="*/ 0 h 538"/>
                  <a:gd name="T10" fmla="*/ 283 w 425"/>
                  <a:gd name="T11" fmla="*/ 0 h 538"/>
                  <a:gd name="T12" fmla="*/ 397 w 425"/>
                  <a:gd name="T13" fmla="*/ 85 h 538"/>
                  <a:gd name="T14" fmla="*/ 368 w 425"/>
                  <a:gd name="T15" fmla="*/ 198 h 538"/>
                  <a:gd name="T16" fmla="*/ 425 w 425"/>
                  <a:gd name="T17" fmla="*/ 255 h 538"/>
                  <a:gd name="T18" fmla="*/ 425 w 425"/>
                  <a:gd name="T19" fmla="*/ 510 h 538"/>
                  <a:gd name="T20" fmla="*/ 283 w 425"/>
                  <a:gd name="T21" fmla="*/ 538 h 538"/>
                  <a:gd name="T22" fmla="*/ 255 w 425"/>
                  <a:gd name="T23" fmla="*/ 482 h 538"/>
                  <a:gd name="T24" fmla="*/ 198 w 425"/>
                  <a:gd name="T25" fmla="*/ 482 h 538"/>
                  <a:gd name="T26" fmla="*/ 113 w 425"/>
                  <a:gd name="T27" fmla="*/ 538 h 538"/>
                  <a:gd name="T28" fmla="*/ 85 w 425"/>
                  <a:gd name="T29" fmla="*/ 510 h 538"/>
                  <a:gd name="T30" fmla="*/ 113 w 425"/>
                  <a:gd name="T31" fmla="*/ 482 h 538"/>
                  <a:gd name="T32" fmla="*/ 56 w 425"/>
                  <a:gd name="T33" fmla="*/ 283 h 538"/>
                  <a:gd name="T34" fmla="*/ 56 w 425"/>
                  <a:gd name="T35" fmla="*/ 170 h 538"/>
                  <a:gd name="T36" fmla="*/ 0 w 425"/>
                  <a:gd name="T37" fmla="*/ 141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25" h="538">
                    <a:moveTo>
                      <a:pt x="0" y="141"/>
                    </a:moveTo>
                    <a:lnTo>
                      <a:pt x="56" y="56"/>
                    </a:lnTo>
                    <a:lnTo>
                      <a:pt x="141" y="85"/>
                    </a:lnTo>
                    <a:lnTo>
                      <a:pt x="198" y="56"/>
                    </a:lnTo>
                    <a:lnTo>
                      <a:pt x="226" y="0"/>
                    </a:lnTo>
                    <a:lnTo>
                      <a:pt x="283" y="0"/>
                    </a:lnTo>
                    <a:lnTo>
                      <a:pt x="397" y="85"/>
                    </a:lnTo>
                    <a:lnTo>
                      <a:pt x="368" y="198"/>
                    </a:lnTo>
                    <a:lnTo>
                      <a:pt x="425" y="255"/>
                    </a:lnTo>
                    <a:lnTo>
                      <a:pt x="425" y="510"/>
                    </a:lnTo>
                    <a:lnTo>
                      <a:pt x="283" y="538"/>
                    </a:lnTo>
                    <a:lnTo>
                      <a:pt x="255" y="482"/>
                    </a:lnTo>
                    <a:lnTo>
                      <a:pt x="198" y="482"/>
                    </a:lnTo>
                    <a:lnTo>
                      <a:pt x="113" y="538"/>
                    </a:lnTo>
                    <a:lnTo>
                      <a:pt x="85" y="510"/>
                    </a:lnTo>
                    <a:lnTo>
                      <a:pt x="113" y="482"/>
                    </a:lnTo>
                    <a:lnTo>
                      <a:pt x="56" y="283"/>
                    </a:lnTo>
                    <a:lnTo>
                      <a:pt x="56" y="170"/>
                    </a:lnTo>
                    <a:lnTo>
                      <a:pt x="0" y="14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86" name="Freeform 526"/>
              <p:cNvSpPr>
                <a:spLocks/>
              </p:cNvSpPr>
              <p:nvPr/>
            </p:nvSpPr>
            <p:spPr bwMode="auto">
              <a:xfrm>
                <a:off x="2786063" y="7093956"/>
                <a:ext cx="418420" cy="674688"/>
              </a:xfrm>
              <a:custGeom>
                <a:avLst/>
                <a:gdLst>
                  <a:gd name="T0" fmla="*/ 0 w 369"/>
                  <a:gd name="T1" fmla="*/ 56 h 595"/>
                  <a:gd name="T2" fmla="*/ 85 w 369"/>
                  <a:gd name="T3" fmla="*/ 0 h 595"/>
                  <a:gd name="T4" fmla="*/ 142 w 369"/>
                  <a:gd name="T5" fmla="*/ 0 h 595"/>
                  <a:gd name="T6" fmla="*/ 170 w 369"/>
                  <a:gd name="T7" fmla="*/ 56 h 595"/>
                  <a:gd name="T8" fmla="*/ 312 w 369"/>
                  <a:gd name="T9" fmla="*/ 28 h 595"/>
                  <a:gd name="T10" fmla="*/ 284 w 369"/>
                  <a:gd name="T11" fmla="*/ 113 h 595"/>
                  <a:gd name="T12" fmla="*/ 340 w 369"/>
                  <a:gd name="T13" fmla="*/ 425 h 595"/>
                  <a:gd name="T14" fmla="*/ 369 w 369"/>
                  <a:gd name="T15" fmla="*/ 567 h 595"/>
                  <a:gd name="T16" fmla="*/ 340 w 369"/>
                  <a:gd name="T17" fmla="*/ 595 h 595"/>
                  <a:gd name="T18" fmla="*/ 312 w 369"/>
                  <a:gd name="T19" fmla="*/ 567 h 595"/>
                  <a:gd name="T20" fmla="*/ 255 w 369"/>
                  <a:gd name="T21" fmla="*/ 567 h 595"/>
                  <a:gd name="T22" fmla="*/ 227 w 369"/>
                  <a:gd name="T23" fmla="*/ 510 h 595"/>
                  <a:gd name="T24" fmla="*/ 85 w 369"/>
                  <a:gd name="T25" fmla="*/ 595 h 595"/>
                  <a:gd name="T26" fmla="*/ 57 w 369"/>
                  <a:gd name="T27" fmla="*/ 482 h 595"/>
                  <a:gd name="T28" fmla="*/ 57 w 369"/>
                  <a:gd name="T29" fmla="*/ 397 h 595"/>
                  <a:gd name="T30" fmla="*/ 28 w 369"/>
                  <a:gd name="T31" fmla="*/ 340 h 595"/>
                  <a:gd name="T32" fmla="*/ 57 w 369"/>
                  <a:gd name="T33" fmla="*/ 311 h 595"/>
                  <a:gd name="T34" fmla="*/ 28 w 369"/>
                  <a:gd name="T35" fmla="*/ 255 h 595"/>
                  <a:gd name="T36" fmla="*/ 57 w 369"/>
                  <a:gd name="T37" fmla="*/ 198 h 595"/>
                  <a:gd name="T38" fmla="*/ 0 w 369"/>
                  <a:gd name="T39" fmla="*/ 56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69" h="595">
                    <a:moveTo>
                      <a:pt x="0" y="56"/>
                    </a:moveTo>
                    <a:lnTo>
                      <a:pt x="85" y="0"/>
                    </a:lnTo>
                    <a:lnTo>
                      <a:pt x="142" y="0"/>
                    </a:lnTo>
                    <a:lnTo>
                      <a:pt x="170" y="56"/>
                    </a:lnTo>
                    <a:lnTo>
                      <a:pt x="312" y="28"/>
                    </a:lnTo>
                    <a:lnTo>
                      <a:pt x="284" y="113"/>
                    </a:lnTo>
                    <a:lnTo>
                      <a:pt x="340" y="425"/>
                    </a:lnTo>
                    <a:lnTo>
                      <a:pt x="369" y="567"/>
                    </a:lnTo>
                    <a:lnTo>
                      <a:pt x="340" y="595"/>
                    </a:lnTo>
                    <a:lnTo>
                      <a:pt x="312" y="567"/>
                    </a:lnTo>
                    <a:lnTo>
                      <a:pt x="255" y="567"/>
                    </a:lnTo>
                    <a:lnTo>
                      <a:pt x="227" y="510"/>
                    </a:lnTo>
                    <a:lnTo>
                      <a:pt x="85" y="595"/>
                    </a:lnTo>
                    <a:lnTo>
                      <a:pt x="57" y="482"/>
                    </a:lnTo>
                    <a:lnTo>
                      <a:pt x="57" y="397"/>
                    </a:lnTo>
                    <a:lnTo>
                      <a:pt x="28" y="340"/>
                    </a:lnTo>
                    <a:lnTo>
                      <a:pt x="57" y="311"/>
                    </a:lnTo>
                    <a:lnTo>
                      <a:pt x="28" y="255"/>
                    </a:lnTo>
                    <a:lnTo>
                      <a:pt x="57" y="198"/>
                    </a:lnTo>
                    <a:lnTo>
                      <a:pt x="0" y="5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87" name="Freeform 527"/>
              <p:cNvSpPr>
                <a:spLocks/>
              </p:cNvSpPr>
              <p:nvPr/>
            </p:nvSpPr>
            <p:spPr bwMode="auto">
              <a:xfrm>
                <a:off x="2046742" y="6707286"/>
                <a:ext cx="803955" cy="933223"/>
              </a:xfrm>
              <a:custGeom>
                <a:avLst/>
                <a:gdLst>
                  <a:gd name="T0" fmla="*/ 709 w 709"/>
                  <a:gd name="T1" fmla="*/ 823 h 823"/>
                  <a:gd name="T2" fmla="*/ 709 w 709"/>
                  <a:gd name="T3" fmla="*/ 738 h 823"/>
                  <a:gd name="T4" fmla="*/ 680 w 709"/>
                  <a:gd name="T5" fmla="*/ 681 h 823"/>
                  <a:gd name="T6" fmla="*/ 709 w 709"/>
                  <a:gd name="T7" fmla="*/ 652 h 823"/>
                  <a:gd name="T8" fmla="*/ 680 w 709"/>
                  <a:gd name="T9" fmla="*/ 596 h 823"/>
                  <a:gd name="T10" fmla="*/ 709 w 709"/>
                  <a:gd name="T11" fmla="*/ 539 h 823"/>
                  <a:gd name="T12" fmla="*/ 652 w 709"/>
                  <a:gd name="T13" fmla="*/ 397 h 823"/>
                  <a:gd name="T14" fmla="*/ 624 w 709"/>
                  <a:gd name="T15" fmla="*/ 369 h 823"/>
                  <a:gd name="T16" fmla="*/ 652 w 709"/>
                  <a:gd name="T17" fmla="*/ 341 h 823"/>
                  <a:gd name="T18" fmla="*/ 595 w 709"/>
                  <a:gd name="T19" fmla="*/ 142 h 823"/>
                  <a:gd name="T20" fmla="*/ 595 w 709"/>
                  <a:gd name="T21" fmla="*/ 29 h 823"/>
                  <a:gd name="T22" fmla="*/ 539 w 709"/>
                  <a:gd name="T23" fmla="*/ 0 h 823"/>
                  <a:gd name="T24" fmla="*/ 510 w 709"/>
                  <a:gd name="T25" fmla="*/ 85 h 823"/>
                  <a:gd name="T26" fmla="*/ 482 w 709"/>
                  <a:gd name="T27" fmla="*/ 85 h 823"/>
                  <a:gd name="T28" fmla="*/ 454 w 709"/>
                  <a:gd name="T29" fmla="*/ 114 h 823"/>
                  <a:gd name="T30" fmla="*/ 397 w 709"/>
                  <a:gd name="T31" fmla="*/ 114 h 823"/>
                  <a:gd name="T32" fmla="*/ 369 w 709"/>
                  <a:gd name="T33" fmla="*/ 142 h 823"/>
                  <a:gd name="T34" fmla="*/ 283 w 709"/>
                  <a:gd name="T35" fmla="*/ 142 h 823"/>
                  <a:gd name="T36" fmla="*/ 170 w 709"/>
                  <a:gd name="T37" fmla="*/ 199 h 823"/>
                  <a:gd name="T38" fmla="*/ 142 w 709"/>
                  <a:gd name="T39" fmla="*/ 199 h 823"/>
                  <a:gd name="T40" fmla="*/ 85 w 709"/>
                  <a:gd name="T41" fmla="*/ 227 h 823"/>
                  <a:gd name="T42" fmla="*/ 57 w 709"/>
                  <a:gd name="T43" fmla="*/ 312 h 823"/>
                  <a:gd name="T44" fmla="*/ 28 w 709"/>
                  <a:gd name="T45" fmla="*/ 341 h 823"/>
                  <a:gd name="T46" fmla="*/ 28 w 709"/>
                  <a:gd name="T47" fmla="*/ 397 h 823"/>
                  <a:gd name="T48" fmla="*/ 0 w 709"/>
                  <a:gd name="T49" fmla="*/ 454 h 823"/>
                  <a:gd name="T50" fmla="*/ 28 w 709"/>
                  <a:gd name="T51" fmla="*/ 511 h 823"/>
                  <a:gd name="T52" fmla="*/ 0 w 709"/>
                  <a:gd name="T53" fmla="*/ 539 h 823"/>
                  <a:gd name="T54" fmla="*/ 57 w 709"/>
                  <a:gd name="T55" fmla="*/ 567 h 823"/>
                  <a:gd name="T56" fmla="*/ 85 w 709"/>
                  <a:gd name="T57" fmla="*/ 539 h 823"/>
                  <a:gd name="T58" fmla="*/ 113 w 709"/>
                  <a:gd name="T59" fmla="*/ 567 h 823"/>
                  <a:gd name="T60" fmla="*/ 85 w 709"/>
                  <a:gd name="T61" fmla="*/ 624 h 823"/>
                  <a:gd name="T62" fmla="*/ 113 w 709"/>
                  <a:gd name="T63" fmla="*/ 652 h 823"/>
                  <a:gd name="T64" fmla="*/ 170 w 709"/>
                  <a:gd name="T65" fmla="*/ 652 h 823"/>
                  <a:gd name="T66" fmla="*/ 170 w 709"/>
                  <a:gd name="T67" fmla="*/ 624 h 823"/>
                  <a:gd name="T68" fmla="*/ 255 w 709"/>
                  <a:gd name="T69" fmla="*/ 652 h 823"/>
                  <a:gd name="T70" fmla="*/ 340 w 709"/>
                  <a:gd name="T71" fmla="*/ 624 h 823"/>
                  <a:gd name="T72" fmla="*/ 397 w 709"/>
                  <a:gd name="T73" fmla="*/ 624 h 823"/>
                  <a:gd name="T74" fmla="*/ 425 w 709"/>
                  <a:gd name="T75" fmla="*/ 596 h 823"/>
                  <a:gd name="T76" fmla="*/ 425 w 709"/>
                  <a:gd name="T77" fmla="*/ 652 h 823"/>
                  <a:gd name="T78" fmla="*/ 397 w 709"/>
                  <a:gd name="T79" fmla="*/ 681 h 823"/>
                  <a:gd name="T80" fmla="*/ 454 w 709"/>
                  <a:gd name="T81" fmla="*/ 738 h 823"/>
                  <a:gd name="T82" fmla="*/ 510 w 709"/>
                  <a:gd name="T83" fmla="*/ 738 h 823"/>
                  <a:gd name="T84" fmla="*/ 510 w 709"/>
                  <a:gd name="T85" fmla="*/ 709 h 823"/>
                  <a:gd name="T86" fmla="*/ 567 w 709"/>
                  <a:gd name="T87" fmla="*/ 709 h 823"/>
                  <a:gd name="T88" fmla="*/ 624 w 709"/>
                  <a:gd name="T89" fmla="*/ 766 h 823"/>
                  <a:gd name="T90" fmla="*/ 652 w 709"/>
                  <a:gd name="T91" fmla="*/ 766 h 823"/>
                  <a:gd name="T92" fmla="*/ 680 w 709"/>
                  <a:gd name="T93" fmla="*/ 823 h 823"/>
                  <a:gd name="T94" fmla="*/ 709 w 709"/>
                  <a:gd name="T95" fmla="*/ 823 h 8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09" h="823">
                    <a:moveTo>
                      <a:pt x="709" y="823"/>
                    </a:moveTo>
                    <a:lnTo>
                      <a:pt x="709" y="738"/>
                    </a:lnTo>
                    <a:lnTo>
                      <a:pt x="680" y="681"/>
                    </a:lnTo>
                    <a:lnTo>
                      <a:pt x="709" y="652"/>
                    </a:lnTo>
                    <a:lnTo>
                      <a:pt x="680" y="596"/>
                    </a:lnTo>
                    <a:lnTo>
                      <a:pt x="709" y="539"/>
                    </a:lnTo>
                    <a:lnTo>
                      <a:pt x="652" y="397"/>
                    </a:lnTo>
                    <a:lnTo>
                      <a:pt x="624" y="369"/>
                    </a:lnTo>
                    <a:lnTo>
                      <a:pt x="652" y="341"/>
                    </a:lnTo>
                    <a:lnTo>
                      <a:pt x="595" y="142"/>
                    </a:lnTo>
                    <a:lnTo>
                      <a:pt x="595" y="29"/>
                    </a:lnTo>
                    <a:lnTo>
                      <a:pt x="539" y="0"/>
                    </a:lnTo>
                    <a:lnTo>
                      <a:pt x="510" y="85"/>
                    </a:lnTo>
                    <a:lnTo>
                      <a:pt x="482" y="85"/>
                    </a:lnTo>
                    <a:lnTo>
                      <a:pt x="454" y="114"/>
                    </a:lnTo>
                    <a:lnTo>
                      <a:pt x="397" y="114"/>
                    </a:lnTo>
                    <a:lnTo>
                      <a:pt x="369" y="142"/>
                    </a:lnTo>
                    <a:lnTo>
                      <a:pt x="283" y="142"/>
                    </a:lnTo>
                    <a:lnTo>
                      <a:pt x="170" y="199"/>
                    </a:lnTo>
                    <a:lnTo>
                      <a:pt x="142" y="199"/>
                    </a:lnTo>
                    <a:lnTo>
                      <a:pt x="85" y="227"/>
                    </a:lnTo>
                    <a:lnTo>
                      <a:pt x="57" y="312"/>
                    </a:lnTo>
                    <a:lnTo>
                      <a:pt x="28" y="341"/>
                    </a:lnTo>
                    <a:lnTo>
                      <a:pt x="28" y="397"/>
                    </a:lnTo>
                    <a:lnTo>
                      <a:pt x="0" y="454"/>
                    </a:lnTo>
                    <a:lnTo>
                      <a:pt x="28" y="511"/>
                    </a:lnTo>
                    <a:lnTo>
                      <a:pt x="0" y="539"/>
                    </a:lnTo>
                    <a:lnTo>
                      <a:pt x="57" y="567"/>
                    </a:lnTo>
                    <a:lnTo>
                      <a:pt x="85" y="539"/>
                    </a:lnTo>
                    <a:lnTo>
                      <a:pt x="113" y="567"/>
                    </a:lnTo>
                    <a:lnTo>
                      <a:pt x="85" y="624"/>
                    </a:lnTo>
                    <a:lnTo>
                      <a:pt x="113" y="652"/>
                    </a:lnTo>
                    <a:lnTo>
                      <a:pt x="170" y="652"/>
                    </a:lnTo>
                    <a:lnTo>
                      <a:pt x="170" y="624"/>
                    </a:lnTo>
                    <a:lnTo>
                      <a:pt x="255" y="652"/>
                    </a:lnTo>
                    <a:lnTo>
                      <a:pt x="340" y="624"/>
                    </a:lnTo>
                    <a:lnTo>
                      <a:pt x="397" y="624"/>
                    </a:lnTo>
                    <a:lnTo>
                      <a:pt x="425" y="596"/>
                    </a:lnTo>
                    <a:lnTo>
                      <a:pt x="425" y="652"/>
                    </a:lnTo>
                    <a:lnTo>
                      <a:pt x="397" y="681"/>
                    </a:lnTo>
                    <a:lnTo>
                      <a:pt x="454" y="738"/>
                    </a:lnTo>
                    <a:lnTo>
                      <a:pt x="510" y="738"/>
                    </a:lnTo>
                    <a:lnTo>
                      <a:pt x="510" y="709"/>
                    </a:lnTo>
                    <a:lnTo>
                      <a:pt x="567" y="709"/>
                    </a:lnTo>
                    <a:lnTo>
                      <a:pt x="624" y="766"/>
                    </a:lnTo>
                    <a:lnTo>
                      <a:pt x="652" y="766"/>
                    </a:lnTo>
                    <a:lnTo>
                      <a:pt x="680" y="823"/>
                    </a:lnTo>
                    <a:lnTo>
                      <a:pt x="709" y="82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88" name="Freeform 528"/>
              <p:cNvSpPr>
                <a:spLocks/>
              </p:cNvSpPr>
              <p:nvPr/>
            </p:nvSpPr>
            <p:spPr bwMode="auto">
              <a:xfrm>
                <a:off x="1724706" y="7318474"/>
                <a:ext cx="1157741" cy="1157741"/>
              </a:xfrm>
              <a:custGeom>
                <a:avLst/>
                <a:gdLst>
                  <a:gd name="T0" fmla="*/ 993 w 1021"/>
                  <a:gd name="T1" fmla="*/ 284 h 1021"/>
                  <a:gd name="T2" fmla="*/ 936 w 1021"/>
                  <a:gd name="T3" fmla="*/ 227 h 1021"/>
                  <a:gd name="T4" fmla="*/ 851 w 1021"/>
                  <a:gd name="T5" fmla="*/ 170 h 1021"/>
                  <a:gd name="T6" fmla="*/ 794 w 1021"/>
                  <a:gd name="T7" fmla="*/ 199 h 1021"/>
                  <a:gd name="T8" fmla="*/ 681 w 1021"/>
                  <a:gd name="T9" fmla="*/ 142 h 1021"/>
                  <a:gd name="T10" fmla="*/ 709 w 1021"/>
                  <a:gd name="T11" fmla="*/ 57 h 1021"/>
                  <a:gd name="T12" fmla="*/ 624 w 1021"/>
                  <a:gd name="T13" fmla="*/ 85 h 1021"/>
                  <a:gd name="T14" fmla="*/ 454 w 1021"/>
                  <a:gd name="T15" fmla="*/ 85 h 1021"/>
                  <a:gd name="T16" fmla="*/ 397 w 1021"/>
                  <a:gd name="T17" fmla="*/ 113 h 1021"/>
                  <a:gd name="T18" fmla="*/ 397 w 1021"/>
                  <a:gd name="T19" fmla="*/ 28 h 1021"/>
                  <a:gd name="T20" fmla="*/ 341 w 1021"/>
                  <a:gd name="T21" fmla="*/ 28 h 1021"/>
                  <a:gd name="T22" fmla="*/ 284 w 1021"/>
                  <a:gd name="T23" fmla="*/ 57 h 1021"/>
                  <a:gd name="T24" fmla="*/ 199 w 1021"/>
                  <a:gd name="T25" fmla="*/ 57 h 1021"/>
                  <a:gd name="T26" fmla="*/ 114 w 1021"/>
                  <a:gd name="T27" fmla="*/ 85 h 1021"/>
                  <a:gd name="T28" fmla="*/ 0 w 1021"/>
                  <a:gd name="T29" fmla="*/ 170 h 1021"/>
                  <a:gd name="T30" fmla="*/ 0 w 1021"/>
                  <a:gd name="T31" fmla="*/ 284 h 1021"/>
                  <a:gd name="T32" fmla="*/ 86 w 1021"/>
                  <a:gd name="T33" fmla="*/ 369 h 1021"/>
                  <a:gd name="T34" fmla="*/ 199 w 1021"/>
                  <a:gd name="T35" fmla="*/ 369 h 1021"/>
                  <a:gd name="T36" fmla="*/ 312 w 1021"/>
                  <a:gd name="T37" fmla="*/ 425 h 1021"/>
                  <a:gd name="T38" fmla="*/ 256 w 1021"/>
                  <a:gd name="T39" fmla="*/ 482 h 1021"/>
                  <a:gd name="T40" fmla="*/ 284 w 1021"/>
                  <a:gd name="T41" fmla="*/ 510 h 1021"/>
                  <a:gd name="T42" fmla="*/ 312 w 1021"/>
                  <a:gd name="T43" fmla="*/ 624 h 1021"/>
                  <a:gd name="T44" fmla="*/ 284 w 1021"/>
                  <a:gd name="T45" fmla="*/ 709 h 1021"/>
                  <a:gd name="T46" fmla="*/ 284 w 1021"/>
                  <a:gd name="T47" fmla="*/ 794 h 1021"/>
                  <a:gd name="T48" fmla="*/ 397 w 1021"/>
                  <a:gd name="T49" fmla="*/ 879 h 1021"/>
                  <a:gd name="T50" fmla="*/ 454 w 1021"/>
                  <a:gd name="T51" fmla="*/ 964 h 1021"/>
                  <a:gd name="T52" fmla="*/ 567 w 1021"/>
                  <a:gd name="T53" fmla="*/ 964 h 1021"/>
                  <a:gd name="T54" fmla="*/ 738 w 1021"/>
                  <a:gd name="T55" fmla="*/ 1021 h 1021"/>
                  <a:gd name="T56" fmla="*/ 738 w 1021"/>
                  <a:gd name="T57" fmla="*/ 964 h 1021"/>
                  <a:gd name="T58" fmla="*/ 681 w 1021"/>
                  <a:gd name="T59" fmla="*/ 907 h 1021"/>
                  <a:gd name="T60" fmla="*/ 653 w 1021"/>
                  <a:gd name="T61" fmla="*/ 851 h 1021"/>
                  <a:gd name="T62" fmla="*/ 851 w 1021"/>
                  <a:gd name="T63" fmla="*/ 879 h 1021"/>
                  <a:gd name="T64" fmla="*/ 993 w 1021"/>
                  <a:gd name="T65" fmla="*/ 879 h 1021"/>
                  <a:gd name="T66" fmla="*/ 964 w 1021"/>
                  <a:gd name="T67" fmla="*/ 822 h 1021"/>
                  <a:gd name="T68" fmla="*/ 993 w 1021"/>
                  <a:gd name="T69" fmla="*/ 737 h 1021"/>
                  <a:gd name="T70" fmla="*/ 964 w 1021"/>
                  <a:gd name="T71" fmla="*/ 624 h 1021"/>
                  <a:gd name="T72" fmla="*/ 993 w 1021"/>
                  <a:gd name="T73" fmla="*/ 482 h 1021"/>
                  <a:gd name="T74" fmla="*/ 993 w 1021"/>
                  <a:gd name="T75" fmla="*/ 425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21" h="1021">
                    <a:moveTo>
                      <a:pt x="1021" y="397"/>
                    </a:moveTo>
                    <a:lnTo>
                      <a:pt x="993" y="284"/>
                    </a:lnTo>
                    <a:lnTo>
                      <a:pt x="964" y="284"/>
                    </a:lnTo>
                    <a:lnTo>
                      <a:pt x="936" y="227"/>
                    </a:lnTo>
                    <a:lnTo>
                      <a:pt x="908" y="227"/>
                    </a:lnTo>
                    <a:lnTo>
                      <a:pt x="851" y="170"/>
                    </a:lnTo>
                    <a:lnTo>
                      <a:pt x="794" y="170"/>
                    </a:lnTo>
                    <a:lnTo>
                      <a:pt x="794" y="199"/>
                    </a:lnTo>
                    <a:lnTo>
                      <a:pt x="738" y="199"/>
                    </a:lnTo>
                    <a:lnTo>
                      <a:pt x="681" y="142"/>
                    </a:lnTo>
                    <a:lnTo>
                      <a:pt x="709" y="113"/>
                    </a:lnTo>
                    <a:lnTo>
                      <a:pt x="709" y="57"/>
                    </a:lnTo>
                    <a:lnTo>
                      <a:pt x="681" y="85"/>
                    </a:lnTo>
                    <a:lnTo>
                      <a:pt x="624" y="85"/>
                    </a:lnTo>
                    <a:lnTo>
                      <a:pt x="539" y="113"/>
                    </a:lnTo>
                    <a:lnTo>
                      <a:pt x="454" y="85"/>
                    </a:lnTo>
                    <a:lnTo>
                      <a:pt x="454" y="113"/>
                    </a:lnTo>
                    <a:lnTo>
                      <a:pt x="397" y="113"/>
                    </a:lnTo>
                    <a:lnTo>
                      <a:pt x="369" y="85"/>
                    </a:lnTo>
                    <a:lnTo>
                      <a:pt x="397" y="28"/>
                    </a:lnTo>
                    <a:lnTo>
                      <a:pt x="369" y="0"/>
                    </a:lnTo>
                    <a:lnTo>
                      <a:pt x="341" y="28"/>
                    </a:lnTo>
                    <a:lnTo>
                      <a:pt x="284" y="0"/>
                    </a:lnTo>
                    <a:lnTo>
                      <a:pt x="284" y="57"/>
                    </a:lnTo>
                    <a:lnTo>
                      <a:pt x="227" y="85"/>
                    </a:lnTo>
                    <a:lnTo>
                      <a:pt x="199" y="57"/>
                    </a:lnTo>
                    <a:lnTo>
                      <a:pt x="199" y="85"/>
                    </a:lnTo>
                    <a:lnTo>
                      <a:pt x="114" y="85"/>
                    </a:lnTo>
                    <a:lnTo>
                      <a:pt x="57" y="113"/>
                    </a:lnTo>
                    <a:lnTo>
                      <a:pt x="0" y="170"/>
                    </a:lnTo>
                    <a:lnTo>
                      <a:pt x="29" y="227"/>
                    </a:lnTo>
                    <a:lnTo>
                      <a:pt x="0" y="284"/>
                    </a:lnTo>
                    <a:lnTo>
                      <a:pt x="29" y="369"/>
                    </a:lnTo>
                    <a:lnTo>
                      <a:pt x="86" y="369"/>
                    </a:lnTo>
                    <a:lnTo>
                      <a:pt x="171" y="340"/>
                    </a:lnTo>
                    <a:lnTo>
                      <a:pt x="199" y="369"/>
                    </a:lnTo>
                    <a:lnTo>
                      <a:pt x="284" y="397"/>
                    </a:lnTo>
                    <a:lnTo>
                      <a:pt x="312" y="425"/>
                    </a:lnTo>
                    <a:lnTo>
                      <a:pt x="256" y="454"/>
                    </a:lnTo>
                    <a:lnTo>
                      <a:pt x="256" y="482"/>
                    </a:lnTo>
                    <a:lnTo>
                      <a:pt x="284" y="482"/>
                    </a:lnTo>
                    <a:lnTo>
                      <a:pt x="284" y="510"/>
                    </a:lnTo>
                    <a:lnTo>
                      <a:pt x="312" y="567"/>
                    </a:lnTo>
                    <a:lnTo>
                      <a:pt x="312" y="624"/>
                    </a:lnTo>
                    <a:lnTo>
                      <a:pt x="256" y="680"/>
                    </a:lnTo>
                    <a:lnTo>
                      <a:pt x="284" y="709"/>
                    </a:lnTo>
                    <a:lnTo>
                      <a:pt x="284" y="766"/>
                    </a:lnTo>
                    <a:lnTo>
                      <a:pt x="284" y="794"/>
                    </a:lnTo>
                    <a:lnTo>
                      <a:pt x="341" y="851"/>
                    </a:lnTo>
                    <a:lnTo>
                      <a:pt x="397" y="879"/>
                    </a:lnTo>
                    <a:lnTo>
                      <a:pt x="454" y="907"/>
                    </a:lnTo>
                    <a:lnTo>
                      <a:pt x="454" y="964"/>
                    </a:lnTo>
                    <a:lnTo>
                      <a:pt x="539" y="936"/>
                    </a:lnTo>
                    <a:lnTo>
                      <a:pt x="567" y="964"/>
                    </a:lnTo>
                    <a:lnTo>
                      <a:pt x="681" y="964"/>
                    </a:lnTo>
                    <a:lnTo>
                      <a:pt x="738" y="1021"/>
                    </a:lnTo>
                    <a:lnTo>
                      <a:pt x="794" y="992"/>
                    </a:lnTo>
                    <a:lnTo>
                      <a:pt x="738" y="964"/>
                    </a:lnTo>
                    <a:lnTo>
                      <a:pt x="709" y="907"/>
                    </a:lnTo>
                    <a:lnTo>
                      <a:pt x="681" y="907"/>
                    </a:lnTo>
                    <a:lnTo>
                      <a:pt x="624" y="879"/>
                    </a:lnTo>
                    <a:lnTo>
                      <a:pt x="653" y="851"/>
                    </a:lnTo>
                    <a:lnTo>
                      <a:pt x="823" y="907"/>
                    </a:lnTo>
                    <a:lnTo>
                      <a:pt x="851" y="879"/>
                    </a:lnTo>
                    <a:lnTo>
                      <a:pt x="879" y="907"/>
                    </a:lnTo>
                    <a:lnTo>
                      <a:pt x="993" y="879"/>
                    </a:lnTo>
                    <a:lnTo>
                      <a:pt x="993" y="851"/>
                    </a:lnTo>
                    <a:lnTo>
                      <a:pt x="964" y="822"/>
                    </a:lnTo>
                    <a:lnTo>
                      <a:pt x="1021" y="794"/>
                    </a:lnTo>
                    <a:lnTo>
                      <a:pt x="993" y="737"/>
                    </a:lnTo>
                    <a:lnTo>
                      <a:pt x="993" y="652"/>
                    </a:lnTo>
                    <a:lnTo>
                      <a:pt x="964" y="624"/>
                    </a:lnTo>
                    <a:lnTo>
                      <a:pt x="1021" y="539"/>
                    </a:lnTo>
                    <a:lnTo>
                      <a:pt x="993" y="482"/>
                    </a:lnTo>
                    <a:lnTo>
                      <a:pt x="1021" y="454"/>
                    </a:lnTo>
                    <a:lnTo>
                      <a:pt x="993" y="425"/>
                    </a:lnTo>
                    <a:lnTo>
                      <a:pt x="1021" y="39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89" name="Freeform 529"/>
              <p:cNvSpPr>
                <a:spLocks/>
              </p:cNvSpPr>
              <p:nvPr/>
            </p:nvSpPr>
            <p:spPr bwMode="auto">
              <a:xfrm>
                <a:off x="985384" y="6514518"/>
                <a:ext cx="1157741" cy="1189491"/>
              </a:xfrm>
              <a:custGeom>
                <a:avLst/>
                <a:gdLst>
                  <a:gd name="T0" fmla="*/ 964 w 1021"/>
                  <a:gd name="T1" fmla="*/ 312 h 1049"/>
                  <a:gd name="T2" fmla="*/ 823 w 1021"/>
                  <a:gd name="T3" fmla="*/ 284 h 1049"/>
                  <a:gd name="T4" fmla="*/ 738 w 1021"/>
                  <a:gd name="T5" fmla="*/ 284 h 1049"/>
                  <a:gd name="T6" fmla="*/ 709 w 1021"/>
                  <a:gd name="T7" fmla="*/ 255 h 1049"/>
                  <a:gd name="T8" fmla="*/ 624 w 1021"/>
                  <a:gd name="T9" fmla="*/ 170 h 1049"/>
                  <a:gd name="T10" fmla="*/ 567 w 1021"/>
                  <a:gd name="T11" fmla="*/ 57 h 1049"/>
                  <a:gd name="T12" fmla="*/ 369 w 1021"/>
                  <a:gd name="T13" fmla="*/ 114 h 1049"/>
                  <a:gd name="T14" fmla="*/ 312 w 1021"/>
                  <a:gd name="T15" fmla="*/ 0 h 1049"/>
                  <a:gd name="T16" fmla="*/ 114 w 1021"/>
                  <a:gd name="T17" fmla="*/ 57 h 1049"/>
                  <a:gd name="T18" fmla="*/ 29 w 1021"/>
                  <a:gd name="T19" fmla="*/ 85 h 1049"/>
                  <a:gd name="T20" fmla="*/ 114 w 1021"/>
                  <a:gd name="T21" fmla="*/ 170 h 1049"/>
                  <a:gd name="T22" fmla="*/ 114 w 1021"/>
                  <a:gd name="T23" fmla="*/ 284 h 1049"/>
                  <a:gd name="T24" fmla="*/ 199 w 1021"/>
                  <a:gd name="T25" fmla="*/ 369 h 1049"/>
                  <a:gd name="T26" fmla="*/ 227 w 1021"/>
                  <a:gd name="T27" fmla="*/ 482 h 1049"/>
                  <a:gd name="T28" fmla="*/ 227 w 1021"/>
                  <a:gd name="T29" fmla="*/ 567 h 1049"/>
                  <a:gd name="T30" fmla="*/ 284 w 1021"/>
                  <a:gd name="T31" fmla="*/ 709 h 1049"/>
                  <a:gd name="T32" fmla="*/ 199 w 1021"/>
                  <a:gd name="T33" fmla="*/ 766 h 1049"/>
                  <a:gd name="T34" fmla="*/ 57 w 1021"/>
                  <a:gd name="T35" fmla="*/ 766 h 1049"/>
                  <a:gd name="T36" fmla="*/ 0 w 1021"/>
                  <a:gd name="T37" fmla="*/ 851 h 1049"/>
                  <a:gd name="T38" fmla="*/ 85 w 1021"/>
                  <a:gd name="T39" fmla="*/ 1049 h 1049"/>
                  <a:gd name="T40" fmla="*/ 171 w 1021"/>
                  <a:gd name="T41" fmla="*/ 1021 h 1049"/>
                  <a:gd name="T42" fmla="*/ 227 w 1021"/>
                  <a:gd name="T43" fmla="*/ 1021 h 1049"/>
                  <a:gd name="T44" fmla="*/ 284 w 1021"/>
                  <a:gd name="T45" fmla="*/ 1021 h 1049"/>
                  <a:gd name="T46" fmla="*/ 426 w 1021"/>
                  <a:gd name="T47" fmla="*/ 964 h 1049"/>
                  <a:gd name="T48" fmla="*/ 511 w 1021"/>
                  <a:gd name="T49" fmla="*/ 993 h 1049"/>
                  <a:gd name="T50" fmla="*/ 567 w 1021"/>
                  <a:gd name="T51" fmla="*/ 1021 h 1049"/>
                  <a:gd name="T52" fmla="*/ 624 w 1021"/>
                  <a:gd name="T53" fmla="*/ 993 h 1049"/>
                  <a:gd name="T54" fmla="*/ 681 w 1021"/>
                  <a:gd name="T55" fmla="*/ 936 h 1049"/>
                  <a:gd name="T56" fmla="*/ 709 w 1021"/>
                  <a:gd name="T57" fmla="*/ 822 h 1049"/>
                  <a:gd name="T58" fmla="*/ 851 w 1021"/>
                  <a:gd name="T59" fmla="*/ 794 h 1049"/>
                  <a:gd name="T60" fmla="*/ 879 w 1021"/>
                  <a:gd name="T61" fmla="*/ 794 h 1049"/>
                  <a:gd name="T62" fmla="*/ 936 w 1021"/>
                  <a:gd name="T63" fmla="*/ 709 h 1049"/>
                  <a:gd name="T64" fmla="*/ 936 w 1021"/>
                  <a:gd name="T65" fmla="*/ 624 h 1049"/>
                  <a:gd name="T66" fmla="*/ 964 w 1021"/>
                  <a:gd name="T67" fmla="*/ 511 h 1049"/>
                  <a:gd name="T68" fmla="*/ 1021 w 1021"/>
                  <a:gd name="T69" fmla="*/ 397 h 1049"/>
                  <a:gd name="T70" fmla="*/ 1021 w 1021"/>
                  <a:gd name="T71" fmla="*/ 341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21" h="1049">
                    <a:moveTo>
                      <a:pt x="1021" y="341"/>
                    </a:moveTo>
                    <a:lnTo>
                      <a:pt x="964" y="312"/>
                    </a:lnTo>
                    <a:lnTo>
                      <a:pt x="851" y="312"/>
                    </a:lnTo>
                    <a:lnTo>
                      <a:pt x="823" y="284"/>
                    </a:lnTo>
                    <a:lnTo>
                      <a:pt x="766" y="341"/>
                    </a:lnTo>
                    <a:lnTo>
                      <a:pt x="738" y="284"/>
                    </a:lnTo>
                    <a:lnTo>
                      <a:pt x="738" y="255"/>
                    </a:lnTo>
                    <a:lnTo>
                      <a:pt x="709" y="255"/>
                    </a:lnTo>
                    <a:lnTo>
                      <a:pt x="681" y="199"/>
                    </a:lnTo>
                    <a:lnTo>
                      <a:pt x="624" y="170"/>
                    </a:lnTo>
                    <a:lnTo>
                      <a:pt x="596" y="85"/>
                    </a:lnTo>
                    <a:lnTo>
                      <a:pt x="567" y="57"/>
                    </a:lnTo>
                    <a:lnTo>
                      <a:pt x="426" y="57"/>
                    </a:lnTo>
                    <a:lnTo>
                      <a:pt x="369" y="114"/>
                    </a:lnTo>
                    <a:lnTo>
                      <a:pt x="369" y="57"/>
                    </a:lnTo>
                    <a:lnTo>
                      <a:pt x="312" y="0"/>
                    </a:lnTo>
                    <a:lnTo>
                      <a:pt x="142" y="29"/>
                    </a:lnTo>
                    <a:lnTo>
                      <a:pt x="114" y="57"/>
                    </a:lnTo>
                    <a:lnTo>
                      <a:pt x="57" y="29"/>
                    </a:lnTo>
                    <a:lnTo>
                      <a:pt x="29" y="85"/>
                    </a:lnTo>
                    <a:lnTo>
                      <a:pt x="57" y="142"/>
                    </a:lnTo>
                    <a:lnTo>
                      <a:pt x="114" y="170"/>
                    </a:lnTo>
                    <a:lnTo>
                      <a:pt x="142" y="227"/>
                    </a:lnTo>
                    <a:lnTo>
                      <a:pt x="114" y="284"/>
                    </a:lnTo>
                    <a:lnTo>
                      <a:pt x="142" y="341"/>
                    </a:lnTo>
                    <a:lnTo>
                      <a:pt x="199" y="369"/>
                    </a:lnTo>
                    <a:lnTo>
                      <a:pt x="199" y="482"/>
                    </a:lnTo>
                    <a:lnTo>
                      <a:pt x="227" y="482"/>
                    </a:lnTo>
                    <a:lnTo>
                      <a:pt x="227" y="511"/>
                    </a:lnTo>
                    <a:lnTo>
                      <a:pt x="227" y="567"/>
                    </a:lnTo>
                    <a:lnTo>
                      <a:pt x="284" y="652"/>
                    </a:lnTo>
                    <a:lnTo>
                      <a:pt x="284" y="709"/>
                    </a:lnTo>
                    <a:lnTo>
                      <a:pt x="256" y="709"/>
                    </a:lnTo>
                    <a:lnTo>
                      <a:pt x="199" y="766"/>
                    </a:lnTo>
                    <a:lnTo>
                      <a:pt x="114" y="766"/>
                    </a:lnTo>
                    <a:lnTo>
                      <a:pt x="57" y="766"/>
                    </a:lnTo>
                    <a:lnTo>
                      <a:pt x="29" y="794"/>
                    </a:lnTo>
                    <a:lnTo>
                      <a:pt x="0" y="851"/>
                    </a:lnTo>
                    <a:lnTo>
                      <a:pt x="29" y="964"/>
                    </a:lnTo>
                    <a:lnTo>
                      <a:pt x="85" y="1049"/>
                    </a:lnTo>
                    <a:lnTo>
                      <a:pt x="142" y="1049"/>
                    </a:lnTo>
                    <a:lnTo>
                      <a:pt x="171" y="1021"/>
                    </a:lnTo>
                    <a:lnTo>
                      <a:pt x="227" y="1049"/>
                    </a:lnTo>
                    <a:lnTo>
                      <a:pt x="227" y="1021"/>
                    </a:lnTo>
                    <a:lnTo>
                      <a:pt x="256" y="993"/>
                    </a:lnTo>
                    <a:lnTo>
                      <a:pt x="284" y="1021"/>
                    </a:lnTo>
                    <a:lnTo>
                      <a:pt x="426" y="993"/>
                    </a:lnTo>
                    <a:lnTo>
                      <a:pt x="426" y="964"/>
                    </a:lnTo>
                    <a:lnTo>
                      <a:pt x="454" y="936"/>
                    </a:lnTo>
                    <a:lnTo>
                      <a:pt x="511" y="993"/>
                    </a:lnTo>
                    <a:lnTo>
                      <a:pt x="539" y="1021"/>
                    </a:lnTo>
                    <a:lnTo>
                      <a:pt x="567" y="1021"/>
                    </a:lnTo>
                    <a:lnTo>
                      <a:pt x="596" y="993"/>
                    </a:lnTo>
                    <a:lnTo>
                      <a:pt x="624" y="993"/>
                    </a:lnTo>
                    <a:lnTo>
                      <a:pt x="652" y="993"/>
                    </a:lnTo>
                    <a:lnTo>
                      <a:pt x="681" y="936"/>
                    </a:lnTo>
                    <a:lnTo>
                      <a:pt x="652" y="879"/>
                    </a:lnTo>
                    <a:lnTo>
                      <a:pt x="709" y="822"/>
                    </a:lnTo>
                    <a:lnTo>
                      <a:pt x="766" y="794"/>
                    </a:lnTo>
                    <a:lnTo>
                      <a:pt x="851" y="794"/>
                    </a:lnTo>
                    <a:lnTo>
                      <a:pt x="851" y="766"/>
                    </a:lnTo>
                    <a:lnTo>
                      <a:pt x="879" y="794"/>
                    </a:lnTo>
                    <a:lnTo>
                      <a:pt x="936" y="766"/>
                    </a:lnTo>
                    <a:lnTo>
                      <a:pt x="936" y="709"/>
                    </a:lnTo>
                    <a:lnTo>
                      <a:pt x="964" y="681"/>
                    </a:lnTo>
                    <a:lnTo>
                      <a:pt x="936" y="624"/>
                    </a:lnTo>
                    <a:lnTo>
                      <a:pt x="964" y="567"/>
                    </a:lnTo>
                    <a:lnTo>
                      <a:pt x="964" y="511"/>
                    </a:lnTo>
                    <a:lnTo>
                      <a:pt x="993" y="482"/>
                    </a:lnTo>
                    <a:lnTo>
                      <a:pt x="1021" y="397"/>
                    </a:lnTo>
                    <a:lnTo>
                      <a:pt x="993" y="369"/>
                    </a:lnTo>
                    <a:lnTo>
                      <a:pt x="1021" y="34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90" name="Freeform 530"/>
              <p:cNvSpPr>
                <a:spLocks/>
              </p:cNvSpPr>
              <p:nvPr/>
            </p:nvSpPr>
            <p:spPr bwMode="auto">
              <a:xfrm>
                <a:off x="86179" y="6321750"/>
                <a:ext cx="1221241" cy="1093107"/>
              </a:xfrm>
              <a:custGeom>
                <a:avLst/>
                <a:gdLst>
                  <a:gd name="T0" fmla="*/ 850 w 1077"/>
                  <a:gd name="T1" fmla="*/ 936 h 964"/>
                  <a:gd name="T2" fmla="*/ 1049 w 1077"/>
                  <a:gd name="T3" fmla="*/ 879 h 964"/>
                  <a:gd name="T4" fmla="*/ 1077 w 1077"/>
                  <a:gd name="T5" fmla="*/ 822 h 964"/>
                  <a:gd name="T6" fmla="*/ 1020 w 1077"/>
                  <a:gd name="T7" fmla="*/ 652 h 964"/>
                  <a:gd name="T8" fmla="*/ 992 w 1077"/>
                  <a:gd name="T9" fmla="*/ 539 h 964"/>
                  <a:gd name="T10" fmla="*/ 907 w 1077"/>
                  <a:gd name="T11" fmla="*/ 454 h 964"/>
                  <a:gd name="T12" fmla="*/ 907 w 1077"/>
                  <a:gd name="T13" fmla="*/ 340 h 964"/>
                  <a:gd name="T14" fmla="*/ 822 w 1077"/>
                  <a:gd name="T15" fmla="*/ 255 h 964"/>
                  <a:gd name="T16" fmla="*/ 765 w 1077"/>
                  <a:gd name="T17" fmla="*/ 114 h 964"/>
                  <a:gd name="T18" fmla="*/ 737 w 1077"/>
                  <a:gd name="T19" fmla="*/ 29 h 964"/>
                  <a:gd name="T20" fmla="*/ 623 w 1077"/>
                  <a:gd name="T21" fmla="*/ 57 h 964"/>
                  <a:gd name="T22" fmla="*/ 623 w 1077"/>
                  <a:gd name="T23" fmla="*/ 227 h 964"/>
                  <a:gd name="T24" fmla="*/ 567 w 1077"/>
                  <a:gd name="T25" fmla="*/ 284 h 964"/>
                  <a:gd name="T26" fmla="*/ 453 w 1077"/>
                  <a:gd name="T27" fmla="*/ 312 h 964"/>
                  <a:gd name="T28" fmla="*/ 425 w 1077"/>
                  <a:gd name="T29" fmla="*/ 397 h 964"/>
                  <a:gd name="T30" fmla="*/ 311 w 1077"/>
                  <a:gd name="T31" fmla="*/ 425 h 964"/>
                  <a:gd name="T32" fmla="*/ 113 w 1077"/>
                  <a:gd name="T33" fmla="*/ 397 h 964"/>
                  <a:gd name="T34" fmla="*/ 0 w 1077"/>
                  <a:gd name="T35" fmla="*/ 397 h 964"/>
                  <a:gd name="T36" fmla="*/ 0 w 1077"/>
                  <a:gd name="T37" fmla="*/ 511 h 964"/>
                  <a:gd name="T38" fmla="*/ 28 w 1077"/>
                  <a:gd name="T39" fmla="*/ 567 h 964"/>
                  <a:gd name="T40" fmla="*/ 28 w 1077"/>
                  <a:gd name="T41" fmla="*/ 709 h 964"/>
                  <a:gd name="T42" fmla="*/ 56 w 1077"/>
                  <a:gd name="T43" fmla="*/ 851 h 964"/>
                  <a:gd name="T44" fmla="*/ 170 w 1077"/>
                  <a:gd name="T45" fmla="*/ 879 h 964"/>
                  <a:gd name="T46" fmla="*/ 226 w 1077"/>
                  <a:gd name="T47" fmla="*/ 907 h 964"/>
                  <a:gd name="T48" fmla="*/ 311 w 1077"/>
                  <a:gd name="T49" fmla="*/ 964 h 964"/>
                  <a:gd name="T50" fmla="*/ 340 w 1077"/>
                  <a:gd name="T51" fmla="*/ 907 h 964"/>
                  <a:gd name="T52" fmla="*/ 453 w 1077"/>
                  <a:gd name="T53" fmla="*/ 936 h 964"/>
                  <a:gd name="T54" fmla="*/ 510 w 1077"/>
                  <a:gd name="T55" fmla="*/ 822 h 964"/>
                  <a:gd name="T56" fmla="*/ 567 w 1077"/>
                  <a:gd name="T57" fmla="*/ 879 h 964"/>
                  <a:gd name="T58" fmla="*/ 652 w 1077"/>
                  <a:gd name="T59" fmla="*/ 936 h 964"/>
                  <a:gd name="T60" fmla="*/ 708 w 1077"/>
                  <a:gd name="T61" fmla="*/ 907 h 964"/>
                  <a:gd name="T62" fmla="*/ 765 w 1077"/>
                  <a:gd name="T63" fmla="*/ 964 h 964"/>
                  <a:gd name="T64" fmla="*/ 822 w 1077"/>
                  <a:gd name="T65" fmla="*/ 964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77" h="964">
                    <a:moveTo>
                      <a:pt x="822" y="964"/>
                    </a:moveTo>
                    <a:lnTo>
                      <a:pt x="850" y="936"/>
                    </a:lnTo>
                    <a:lnTo>
                      <a:pt x="992" y="936"/>
                    </a:lnTo>
                    <a:lnTo>
                      <a:pt x="1049" y="879"/>
                    </a:lnTo>
                    <a:lnTo>
                      <a:pt x="1077" y="879"/>
                    </a:lnTo>
                    <a:lnTo>
                      <a:pt x="1077" y="822"/>
                    </a:lnTo>
                    <a:lnTo>
                      <a:pt x="1020" y="737"/>
                    </a:lnTo>
                    <a:lnTo>
                      <a:pt x="1020" y="652"/>
                    </a:lnTo>
                    <a:lnTo>
                      <a:pt x="992" y="652"/>
                    </a:lnTo>
                    <a:lnTo>
                      <a:pt x="992" y="539"/>
                    </a:lnTo>
                    <a:lnTo>
                      <a:pt x="935" y="511"/>
                    </a:lnTo>
                    <a:lnTo>
                      <a:pt x="907" y="454"/>
                    </a:lnTo>
                    <a:lnTo>
                      <a:pt x="935" y="397"/>
                    </a:lnTo>
                    <a:lnTo>
                      <a:pt x="907" y="340"/>
                    </a:lnTo>
                    <a:lnTo>
                      <a:pt x="850" y="312"/>
                    </a:lnTo>
                    <a:lnTo>
                      <a:pt x="822" y="255"/>
                    </a:lnTo>
                    <a:lnTo>
                      <a:pt x="850" y="199"/>
                    </a:lnTo>
                    <a:lnTo>
                      <a:pt x="765" y="114"/>
                    </a:lnTo>
                    <a:lnTo>
                      <a:pt x="765" y="57"/>
                    </a:lnTo>
                    <a:lnTo>
                      <a:pt x="737" y="29"/>
                    </a:lnTo>
                    <a:lnTo>
                      <a:pt x="708" y="0"/>
                    </a:lnTo>
                    <a:lnTo>
                      <a:pt x="623" y="57"/>
                    </a:lnTo>
                    <a:lnTo>
                      <a:pt x="595" y="142"/>
                    </a:lnTo>
                    <a:lnTo>
                      <a:pt x="623" y="227"/>
                    </a:lnTo>
                    <a:lnTo>
                      <a:pt x="623" y="255"/>
                    </a:lnTo>
                    <a:lnTo>
                      <a:pt x="567" y="284"/>
                    </a:lnTo>
                    <a:lnTo>
                      <a:pt x="538" y="340"/>
                    </a:lnTo>
                    <a:lnTo>
                      <a:pt x="453" y="312"/>
                    </a:lnTo>
                    <a:lnTo>
                      <a:pt x="453" y="369"/>
                    </a:lnTo>
                    <a:lnTo>
                      <a:pt x="425" y="397"/>
                    </a:lnTo>
                    <a:lnTo>
                      <a:pt x="340" y="397"/>
                    </a:lnTo>
                    <a:lnTo>
                      <a:pt x="311" y="425"/>
                    </a:lnTo>
                    <a:lnTo>
                      <a:pt x="170" y="397"/>
                    </a:lnTo>
                    <a:lnTo>
                      <a:pt x="113" y="397"/>
                    </a:lnTo>
                    <a:lnTo>
                      <a:pt x="56" y="369"/>
                    </a:lnTo>
                    <a:lnTo>
                      <a:pt x="0" y="397"/>
                    </a:lnTo>
                    <a:lnTo>
                      <a:pt x="28" y="425"/>
                    </a:lnTo>
                    <a:lnTo>
                      <a:pt x="0" y="511"/>
                    </a:lnTo>
                    <a:lnTo>
                      <a:pt x="0" y="567"/>
                    </a:lnTo>
                    <a:lnTo>
                      <a:pt x="28" y="567"/>
                    </a:lnTo>
                    <a:lnTo>
                      <a:pt x="56" y="681"/>
                    </a:lnTo>
                    <a:lnTo>
                      <a:pt x="28" y="709"/>
                    </a:lnTo>
                    <a:lnTo>
                      <a:pt x="0" y="794"/>
                    </a:lnTo>
                    <a:lnTo>
                      <a:pt x="56" y="851"/>
                    </a:lnTo>
                    <a:lnTo>
                      <a:pt x="113" y="879"/>
                    </a:lnTo>
                    <a:lnTo>
                      <a:pt x="170" y="879"/>
                    </a:lnTo>
                    <a:lnTo>
                      <a:pt x="170" y="907"/>
                    </a:lnTo>
                    <a:lnTo>
                      <a:pt x="226" y="907"/>
                    </a:lnTo>
                    <a:lnTo>
                      <a:pt x="255" y="936"/>
                    </a:lnTo>
                    <a:lnTo>
                      <a:pt x="311" y="964"/>
                    </a:lnTo>
                    <a:lnTo>
                      <a:pt x="368" y="936"/>
                    </a:lnTo>
                    <a:lnTo>
                      <a:pt x="340" y="907"/>
                    </a:lnTo>
                    <a:lnTo>
                      <a:pt x="368" y="907"/>
                    </a:lnTo>
                    <a:lnTo>
                      <a:pt x="453" y="936"/>
                    </a:lnTo>
                    <a:lnTo>
                      <a:pt x="482" y="851"/>
                    </a:lnTo>
                    <a:lnTo>
                      <a:pt x="510" y="822"/>
                    </a:lnTo>
                    <a:lnTo>
                      <a:pt x="567" y="822"/>
                    </a:lnTo>
                    <a:lnTo>
                      <a:pt x="567" y="879"/>
                    </a:lnTo>
                    <a:lnTo>
                      <a:pt x="595" y="879"/>
                    </a:lnTo>
                    <a:lnTo>
                      <a:pt x="652" y="936"/>
                    </a:lnTo>
                    <a:lnTo>
                      <a:pt x="680" y="936"/>
                    </a:lnTo>
                    <a:lnTo>
                      <a:pt x="708" y="907"/>
                    </a:lnTo>
                    <a:lnTo>
                      <a:pt x="708" y="964"/>
                    </a:lnTo>
                    <a:lnTo>
                      <a:pt x="765" y="964"/>
                    </a:lnTo>
                    <a:lnTo>
                      <a:pt x="793" y="936"/>
                    </a:lnTo>
                    <a:lnTo>
                      <a:pt x="822" y="96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91" name="Freeform 531"/>
              <p:cNvSpPr>
                <a:spLocks/>
              </p:cNvSpPr>
              <p:nvPr/>
            </p:nvSpPr>
            <p:spPr bwMode="auto">
              <a:xfrm>
                <a:off x="889000" y="6193617"/>
                <a:ext cx="1285875" cy="707572"/>
              </a:xfrm>
              <a:custGeom>
                <a:avLst/>
                <a:gdLst>
                  <a:gd name="T0" fmla="*/ 0 w 1134"/>
                  <a:gd name="T1" fmla="*/ 113 h 624"/>
                  <a:gd name="T2" fmla="*/ 57 w 1134"/>
                  <a:gd name="T3" fmla="*/ 170 h 624"/>
                  <a:gd name="T4" fmla="*/ 57 w 1134"/>
                  <a:gd name="T5" fmla="*/ 227 h 624"/>
                  <a:gd name="T6" fmla="*/ 142 w 1134"/>
                  <a:gd name="T7" fmla="*/ 312 h 624"/>
                  <a:gd name="T8" fmla="*/ 199 w 1134"/>
                  <a:gd name="T9" fmla="*/ 340 h 624"/>
                  <a:gd name="T10" fmla="*/ 227 w 1134"/>
                  <a:gd name="T11" fmla="*/ 312 h 624"/>
                  <a:gd name="T12" fmla="*/ 397 w 1134"/>
                  <a:gd name="T13" fmla="*/ 283 h 624"/>
                  <a:gd name="T14" fmla="*/ 454 w 1134"/>
                  <a:gd name="T15" fmla="*/ 340 h 624"/>
                  <a:gd name="T16" fmla="*/ 454 w 1134"/>
                  <a:gd name="T17" fmla="*/ 397 h 624"/>
                  <a:gd name="T18" fmla="*/ 511 w 1134"/>
                  <a:gd name="T19" fmla="*/ 340 h 624"/>
                  <a:gd name="T20" fmla="*/ 652 w 1134"/>
                  <a:gd name="T21" fmla="*/ 340 h 624"/>
                  <a:gd name="T22" fmla="*/ 681 w 1134"/>
                  <a:gd name="T23" fmla="*/ 368 h 624"/>
                  <a:gd name="T24" fmla="*/ 709 w 1134"/>
                  <a:gd name="T25" fmla="*/ 453 h 624"/>
                  <a:gd name="T26" fmla="*/ 766 w 1134"/>
                  <a:gd name="T27" fmla="*/ 482 h 624"/>
                  <a:gd name="T28" fmla="*/ 794 w 1134"/>
                  <a:gd name="T29" fmla="*/ 538 h 624"/>
                  <a:gd name="T30" fmla="*/ 823 w 1134"/>
                  <a:gd name="T31" fmla="*/ 538 h 624"/>
                  <a:gd name="T32" fmla="*/ 823 w 1134"/>
                  <a:gd name="T33" fmla="*/ 567 h 624"/>
                  <a:gd name="T34" fmla="*/ 851 w 1134"/>
                  <a:gd name="T35" fmla="*/ 624 h 624"/>
                  <a:gd name="T36" fmla="*/ 908 w 1134"/>
                  <a:gd name="T37" fmla="*/ 567 h 624"/>
                  <a:gd name="T38" fmla="*/ 936 w 1134"/>
                  <a:gd name="T39" fmla="*/ 595 h 624"/>
                  <a:gd name="T40" fmla="*/ 1049 w 1134"/>
                  <a:gd name="T41" fmla="*/ 595 h 624"/>
                  <a:gd name="T42" fmla="*/ 1049 w 1134"/>
                  <a:gd name="T43" fmla="*/ 567 h 624"/>
                  <a:gd name="T44" fmla="*/ 993 w 1134"/>
                  <a:gd name="T45" fmla="*/ 510 h 624"/>
                  <a:gd name="T46" fmla="*/ 993 w 1134"/>
                  <a:gd name="T47" fmla="*/ 453 h 624"/>
                  <a:gd name="T48" fmla="*/ 1021 w 1134"/>
                  <a:gd name="T49" fmla="*/ 397 h 624"/>
                  <a:gd name="T50" fmla="*/ 1021 w 1134"/>
                  <a:gd name="T51" fmla="*/ 340 h 624"/>
                  <a:gd name="T52" fmla="*/ 1134 w 1134"/>
                  <a:gd name="T53" fmla="*/ 142 h 624"/>
                  <a:gd name="T54" fmla="*/ 1049 w 1134"/>
                  <a:gd name="T55" fmla="*/ 57 h 624"/>
                  <a:gd name="T56" fmla="*/ 993 w 1134"/>
                  <a:gd name="T57" fmla="*/ 85 h 624"/>
                  <a:gd name="T58" fmla="*/ 936 w 1134"/>
                  <a:gd name="T59" fmla="*/ 28 h 624"/>
                  <a:gd name="T60" fmla="*/ 879 w 1134"/>
                  <a:gd name="T61" fmla="*/ 85 h 624"/>
                  <a:gd name="T62" fmla="*/ 823 w 1134"/>
                  <a:gd name="T63" fmla="*/ 57 h 624"/>
                  <a:gd name="T64" fmla="*/ 737 w 1134"/>
                  <a:gd name="T65" fmla="*/ 85 h 624"/>
                  <a:gd name="T66" fmla="*/ 709 w 1134"/>
                  <a:gd name="T67" fmla="*/ 85 h 624"/>
                  <a:gd name="T68" fmla="*/ 596 w 1134"/>
                  <a:gd name="T69" fmla="*/ 57 h 624"/>
                  <a:gd name="T70" fmla="*/ 567 w 1134"/>
                  <a:gd name="T71" fmla="*/ 0 h 624"/>
                  <a:gd name="T72" fmla="*/ 454 w 1134"/>
                  <a:gd name="T73" fmla="*/ 28 h 624"/>
                  <a:gd name="T74" fmla="*/ 426 w 1134"/>
                  <a:gd name="T75" fmla="*/ 85 h 624"/>
                  <a:gd name="T76" fmla="*/ 341 w 1134"/>
                  <a:gd name="T77" fmla="*/ 85 h 624"/>
                  <a:gd name="T78" fmla="*/ 312 w 1134"/>
                  <a:gd name="T79" fmla="*/ 28 h 624"/>
                  <a:gd name="T80" fmla="*/ 284 w 1134"/>
                  <a:gd name="T81" fmla="*/ 28 h 624"/>
                  <a:gd name="T82" fmla="*/ 227 w 1134"/>
                  <a:gd name="T83" fmla="*/ 57 h 624"/>
                  <a:gd name="T84" fmla="*/ 199 w 1134"/>
                  <a:gd name="T85" fmla="*/ 28 h 624"/>
                  <a:gd name="T86" fmla="*/ 114 w 1134"/>
                  <a:gd name="T87" fmla="*/ 28 h 624"/>
                  <a:gd name="T88" fmla="*/ 85 w 1134"/>
                  <a:gd name="T89" fmla="*/ 57 h 624"/>
                  <a:gd name="T90" fmla="*/ 29 w 1134"/>
                  <a:gd name="T91" fmla="*/ 28 h 624"/>
                  <a:gd name="T92" fmla="*/ 0 w 1134"/>
                  <a:gd name="T93" fmla="*/ 85 h 624"/>
                  <a:gd name="T94" fmla="*/ 0 w 1134"/>
                  <a:gd name="T95" fmla="*/ 113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134" h="624">
                    <a:moveTo>
                      <a:pt x="0" y="113"/>
                    </a:moveTo>
                    <a:lnTo>
                      <a:pt x="57" y="170"/>
                    </a:lnTo>
                    <a:lnTo>
                      <a:pt x="57" y="227"/>
                    </a:lnTo>
                    <a:lnTo>
                      <a:pt x="142" y="312"/>
                    </a:lnTo>
                    <a:lnTo>
                      <a:pt x="199" y="340"/>
                    </a:lnTo>
                    <a:lnTo>
                      <a:pt x="227" y="312"/>
                    </a:lnTo>
                    <a:lnTo>
                      <a:pt x="397" y="283"/>
                    </a:lnTo>
                    <a:lnTo>
                      <a:pt x="454" y="340"/>
                    </a:lnTo>
                    <a:lnTo>
                      <a:pt x="454" y="397"/>
                    </a:lnTo>
                    <a:lnTo>
                      <a:pt x="511" y="340"/>
                    </a:lnTo>
                    <a:lnTo>
                      <a:pt x="652" y="340"/>
                    </a:lnTo>
                    <a:lnTo>
                      <a:pt x="681" y="368"/>
                    </a:lnTo>
                    <a:lnTo>
                      <a:pt x="709" y="453"/>
                    </a:lnTo>
                    <a:lnTo>
                      <a:pt x="766" y="482"/>
                    </a:lnTo>
                    <a:lnTo>
                      <a:pt x="794" y="538"/>
                    </a:lnTo>
                    <a:lnTo>
                      <a:pt x="823" y="538"/>
                    </a:lnTo>
                    <a:lnTo>
                      <a:pt x="823" y="567"/>
                    </a:lnTo>
                    <a:lnTo>
                      <a:pt x="851" y="624"/>
                    </a:lnTo>
                    <a:lnTo>
                      <a:pt x="908" y="567"/>
                    </a:lnTo>
                    <a:lnTo>
                      <a:pt x="936" y="595"/>
                    </a:lnTo>
                    <a:lnTo>
                      <a:pt x="1049" y="595"/>
                    </a:lnTo>
                    <a:lnTo>
                      <a:pt x="1049" y="567"/>
                    </a:lnTo>
                    <a:lnTo>
                      <a:pt x="993" y="510"/>
                    </a:lnTo>
                    <a:lnTo>
                      <a:pt x="993" y="453"/>
                    </a:lnTo>
                    <a:lnTo>
                      <a:pt x="1021" y="397"/>
                    </a:lnTo>
                    <a:lnTo>
                      <a:pt x="1021" y="340"/>
                    </a:lnTo>
                    <a:lnTo>
                      <a:pt x="1134" y="142"/>
                    </a:lnTo>
                    <a:lnTo>
                      <a:pt x="1049" y="57"/>
                    </a:lnTo>
                    <a:lnTo>
                      <a:pt x="993" y="85"/>
                    </a:lnTo>
                    <a:lnTo>
                      <a:pt x="936" y="28"/>
                    </a:lnTo>
                    <a:lnTo>
                      <a:pt x="879" y="85"/>
                    </a:lnTo>
                    <a:lnTo>
                      <a:pt x="823" y="57"/>
                    </a:lnTo>
                    <a:lnTo>
                      <a:pt x="737" y="85"/>
                    </a:lnTo>
                    <a:lnTo>
                      <a:pt x="709" y="85"/>
                    </a:lnTo>
                    <a:lnTo>
                      <a:pt x="596" y="57"/>
                    </a:lnTo>
                    <a:lnTo>
                      <a:pt x="567" y="0"/>
                    </a:lnTo>
                    <a:lnTo>
                      <a:pt x="454" y="28"/>
                    </a:lnTo>
                    <a:lnTo>
                      <a:pt x="426" y="85"/>
                    </a:lnTo>
                    <a:lnTo>
                      <a:pt x="341" y="85"/>
                    </a:lnTo>
                    <a:lnTo>
                      <a:pt x="312" y="28"/>
                    </a:lnTo>
                    <a:lnTo>
                      <a:pt x="284" y="28"/>
                    </a:lnTo>
                    <a:lnTo>
                      <a:pt x="227" y="57"/>
                    </a:lnTo>
                    <a:lnTo>
                      <a:pt x="199" y="28"/>
                    </a:lnTo>
                    <a:lnTo>
                      <a:pt x="114" y="28"/>
                    </a:lnTo>
                    <a:lnTo>
                      <a:pt x="85" y="57"/>
                    </a:lnTo>
                    <a:lnTo>
                      <a:pt x="29" y="28"/>
                    </a:lnTo>
                    <a:lnTo>
                      <a:pt x="0" y="85"/>
                    </a:lnTo>
                    <a:lnTo>
                      <a:pt x="0" y="11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92" name="Freeform 532"/>
              <p:cNvSpPr>
                <a:spLocks/>
              </p:cNvSpPr>
              <p:nvPr/>
            </p:nvSpPr>
            <p:spPr bwMode="auto">
              <a:xfrm>
                <a:off x="921884" y="5486045"/>
                <a:ext cx="1414009" cy="803955"/>
              </a:xfrm>
              <a:custGeom>
                <a:avLst/>
                <a:gdLst>
                  <a:gd name="T0" fmla="*/ 0 w 1247"/>
                  <a:gd name="T1" fmla="*/ 652 h 709"/>
                  <a:gd name="T2" fmla="*/ 56 w 1247"/>
                  <a:gd name="T3" fmla="*/ 681 h 709"/>
                  <a:gd name="T4" fmla="*/ 85 w 1247"/>
                  <a:gd name="T5" fmla="*/ 652 h 709"/>
                  <a:gd name="T6" fmla="*/ 170 w 1247"/>
                  <a:gd name="T7" fmla="*/ 652 h 709"/>
                  <a:gd name="T8" fmla="*/ 198 w 1247"/>
                  <a:gd name="T9" fmla="*/ 681 h 709"/>
                  <a:gd name="T10" fmla="*/ 255 w 1247"/>
                  <a:gd name="T11" fmla="*/ 652 h 709"/>
                  <a:gd name="T12" fmla="*/ 283 w 1247"/>
                  <a:gd name="T13" fmla="*/ 652 h 709"/>
                  <a:gd name="T14" fmla="*/ 312 w 1247"/>
                  <a:gd name="T15" fmla="*/ 709 h 709"/>
                  <a:gd name="T16" fmla="*/ 397 w 1247"/>
                  <a:gd name="T17" fmla="*/ 709 h 709"/>
                  <a:gd name="T18" fmla="*/ 425 w 1247"/>
                  <a:gd name="T19" fmla="*/ 652 h 709"/>
                  <a:gd name="T20" fmla="*/ 538 w 1247"/>
                  <a:gd name="T21" fmla="*/ 624 h 709"/>
                  <a:gd name="T22" fmla="*/ 567 w 1247"/>
                  <a:gd name="T23" fmla="*/ 681 h 709"/>
                  <a:gd name="T24" fmla="*/ 680 w 1247"/>
                  <a:gd name="T25" fmla="*/ 709 h 709"/>
                  <a:gd name="T26" fmla="*/ 708 w 1247"/>
                  <a:gd name="T27" fmla="*/ 709 h 709"/>
                  <a:gd name="T28" fmla="*/ 794 w 1247"/>
                  <a:gd name="T29" fmla="*/ 681 h 709"/>
                  <a:gd name="T30" fmla="*/ 850 w 1247"/>
                  <a:gd name="T31" fmla="*/ 652 h 709"/>
                  <a:gd name="T32" fmla="*/ 822 w 1247"/>
                  <a:gd name="T33" fmla="*/ 595 h 709"/>
                  <a:gd name="T34" fmla="*/ 850 w 1247"/>
                  <a:gd name="T35" fmla="*/ 539 h 709"/>
                  <a:gd name="T36" fmla="*/ 879 w 1247"/>
                  <a:gd name="T37" fmla="*/ 539 h 709"/>
                  <a:gd name="T38" fmla="*/ 907 w 1247"/>
                  <a:gd name="T39" fmla="*/ 539 h 709"/>
                  <a:gd name="T40" fmla="*/ 964 w 1247"/>
                  <a:gd name="T41" fmla="*/ 595 h 709"/>
                  <a:gd name="T42" fmla="*/ 1077 w 1247"/>
                  <a:gd name="T43" fmla="*/ 595 h 709"/>
                  <a:gd name="T44" fmla="*/ 1105 w 1247"/>
                  <a:gd name="T45" fmla="*/ 624 h 709"/>
                  <a:gd name="T46" fmla="*/ 1162 w 1247"/>
                  <a:gd name="T47" fmla="*/ 624 h 709"/>
                  <a:gd name="T48" fmla="*/ 1247 w 1247"/>
                  <a:gd name="T49" fmla="*/ 567 h 709"/>
                  <a:gd name="T50" fmla="*/ 1219 w 1247"/>
                  <a:gd name="T51" fmla="*/ 510 h 709"/>
                  <a:gd name="T52" fmla="*/ 1247 w 1247"/>
                  <a:gd name="T53" fmla="*/ 482 h 709"/>
                  <a:gd name="T54" fmla="*/ 1190 w 1247"/>
                  <a:gd name="T55" fmla="*/ 312 h 709"/>
                  <a:gd name="T56" fmla="*/ 992 w 1247"/>
                  <a:gd name="T57" fmla="*/ 227 h 709"/>
                  <a:gd name="T58" fmla="*/ 935 w 1247"/>
                  <a:gd name="T59" fmla="*/ 170 h 709"/>
                  <a:gd name="T60" fmla="*/ 850 w 1247"/>
                  <a:gd name="T61" fmla="*/ 170 h 709"/>
                  <a:gd name="T62" fmla="*/ 850 w 1247"/>
                  <a:gd name="T63" fmla="*/ 114 h 709"/>
                  <a:gd name="T64" fmla="*/ 708 w 1247"/>
                  <a:gd name="T65" fmla="*/ 57 h 709"/>
                  <a:gd name="T66" fmla="*/ 652 w 1247"/>
                  <a:gd name="T67" fmla="*/ 0 h 709"/>
                  <a:gd name="T68" fmla="*/ 453 w 1247"/>
                  <a:gd name="T69" fmla="*/ 0 h 709"/>
                  <a:gd name="T70" fmla="*/ 312 w 1247"/>
                  <a:gd name="T71" fmla="*/ 57 h 709"/>
                  <a:gd name="T72" fmla="*/ 141 w 1247"/>
                  <a:gd name="T73" fmla="*/ 57 h 709"/>
                  <a:gd name="T74" fmla="*/ 83 w 1247"/>
                  <a:gd name="T75" fmla="*/ 110 h 709"/>
                  <a:gd name="T76" fmla="*/ 85 w 1247"/>
                  <a:gd name="T77" fmla="*/ 199 h 709"/>
                  <a:gd name="T78" fmla="*/ 113 w 1247"/>
                  <a:gd name="T79" fmla="*/ 227 h 709"/>
                  <a:gd name="T80" fmla="*/ 113 w 1247"/>
                  <a:gd name="T81" fmla="*/ 284 h 709"/>
                  <a:gd name="T82" fmla="*/ 141 w 1247"/>
                  <a:gd name="T83" fmla="*/ 454 h 709"/>
                  <a:gd name="T84" fmla="*/ 85 w 1247"/>
                  <a:gd name="T85" fmla="*/ 510 h 709"/>
                  <a:gd name="T86" fmla="*/ 85 w 1247"/>
                  <a:gd name="T87" fmla="*/ 595 h 709"/>
                  <a:gd name="T88" fmla="*/ 28 w 1247"/>
                  <a:gd name="T89" fmla="*/ 595 h 709"/>
                  <a:gd name="T90" fmla="*/ 0 w 1247"/>
                  <a:gd name="T91" fmla="*/ 652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247" h="709">
                    <a:moveTo>
                      <a:pt x="0" y="652"/>
                    </a:moveTo>
                    <a:lnTo>
                      <a:pt x="56" y="681"/>
                    </a:lnTo>
                    <a:lnTo>
                      <a:pt x="85" y="652"/>
                    </a:lnTo>
                    <a:lnTo>
                      <a:pt x="170" y="652"/>
                    </a:lnTo>
                    <a:lnTo>
                      <a:pt x="198" y="681"/>
                    </a:lnTo>
                    <a:lnTo>
                      <a:pt x="255" y="652"/>
                    </a:lnTo>
                    <a:lnTo>
                      <a:pt x="283" y="652"/>
                    </a:lnTo>
                    <a:lnTo>
                      <a:pt x="312" y="709"/>
                    </a:lnTo>
                    <a:lnTo>
                      <a:pt x="397" y="709"/>
                    </a:lnTo>
                    <a:lnTo>
                      <a:pt x="425" y="652"/>
                    </a:lnTo>
                    <a:lnTo>
                      <a:pt x="538" y="624"/>
                    </a:lnTo>
                    <a:lnTo>
                      <a:pt x="567" y="681"/>
                    </a:lnTo>
                    <a:lnTo>
                      <a:pt x="680" y="709"/>
                    </a:lnTo>
                    <a:lnTo>
                      <a:pt x="708" y="709"/>
                    </a:lnTo>
                    <a:lnTo>
                      <a:pt x="794" y="681"/>
                    </a:lnTo>
                    <a:lnTo>
                      <a:pt x="850" y="652"/>
                    </a:lnTo>
                    <a:lnTo>
                      <a:pt x="822" y="595"/>
                    </a:lnTo>
                    <a:lnTo>
                      <a:pt x="850" y="539"/>
                    </a:lnTo>
                    <a:lnTo>
                      <a:pt x="879" y="539"/>
                    </a:lnTo>
                    <a:lnTo>
                      <a:pt x="907" y="539"/>
                    </a:lnTo>
                    <a:lnTo>
                      <a:pt x="964" y="595"/>
                    </a:lnTo>
                    <a:lnTo>
                      <a:pt x="1077" y="595"/>
                    </a:lnTo>
                    <a:lnTo>
                      <a:pt x="1105" y="624"/>
                    </a:lnTo>
                    <a:lnTo>
                      <a:pt x="1162" y="624"/>
                    </a:lnTo>
                    <a:lnTo>
                      <a:pt x="1247" y="567"/>
                    </a:lnTo>
                    <a:lnTo>
                      <a:pt x="1219" y="510"/>
                    </a:lnTo>
                    <a:lnTo>
                      <a:pt x="1247" y="482"/>
                    </a:lnTo>
                    <a:lnTo>
                      <a:pt x="1190" y="312"/>
                    </a:lnTo>
                    <a:lnTo>
                      <a:pt x="992" y="227"/>
                    </a:lnTo>
                    <a:lnTo>
                      <a:pt x="935" y="170"/>
                    </a:lnTo>
                    <a:lnTo>
                      <a:pt x="850" y="170"/>
                    </a:lnTo>
                    <a:lnTo>
                      <a:pt x="850" y="114"/>
                    </a:lnTo>
                    <a:lnTo>
                      <a:pt x="708" y="57"/>
                    </a:lnTo>
                    <a:lnTo>
                      <a:pt x="652" y="0"/>
                    </a:lnTo>
                    <a:lnTo>
                      <a:pt x="453" y="0"/>
                    </a:lnTo>
                    <a:lnTo>
                      <a:pt x="312" y="57"/>
                    </a:lnTo>
                    <a:lnTo>
                      <a:pt x="141" y="57"/>
                    </a:lnTo>
                    <a:lnTo>
                      <a:pt x="83" y="110"/>
                    </a:lnTo>
                    <a:lnTo>
                      <a:pt x="85" y="199"/>
                    </a:lnTo>
                    <a:lnTo>
                      <a:pt x="113" y="227"/>
                    </a:lnTo>
                    <a:lnTo>
                      <a:pt x="113" y="284"/>
                    </a:lnTo>
                    <a:lnTo>
                      <a:pt x="141" y="454"/>
                    </a:lnTo>
                    <a:lnTo>
                      <a:pt x="85" y="510"/>
                    </a:lnTo>
                    <a:lnTo>
                      <a:pt x="85" y="595"/>
                    </a:lnTo>
                    <a:lnTo>
                      <a:pt x="28" y="595"/>
                    </a:lnTo>
                    <a:lnTo>
                      <a:pt x="0" y="652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101" name="Group 331">
              <a:extLst>
                <a:ext uri="{FF2B5EF4-FFF2-40B4-BE49-F238E27FC236}">
                  <a16:creationId xmlns:a16="http://schemas.microsoft.com/office/drawing/2014/main" id="{F4D42E37-77D8-411D-82A3-F34AD215853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08099" y="7283056"/>
              <a:ext cx="3555691" cy="2301089"/>
              <a:chOff x="898" y="3834"/>
              <a:chExt cx="2409" cy="1559"/>
            </a:xfrm>
          </p:grpSpPr>
          <p:sp>
            <p:nvSpPr>
              <p:cNvPr id="102" name="Freeform 271">
                <a:extLst>
                  <a:ext uri="{FF2B5EF4-FFF2-40B4-BE49-F238E27FC236}">
                    <a16:creationId xmlns:a16="http://schemas.microsoft.com/office/drawing/2014/main" id="{CDA36952-6419-4749-AFB0-CF65051FED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5" y="3834"/>
                <a:ext cx="1474" cy="1162"/>
              </a:xfrm>
              <a:custGeom>
                <a:avLst/>
                <a:gdLst>
                  <a:gd name="T0" fmla="*/ 226 w 1474"/>
                  <a:gd name="T1" fmla="*/ 0 h 1162"/>
                  <a:gd name="T2" fmla="*/ 255 w 1474"/>
                  <a:gd name="T3" fmla="*/ 85 h 1162"/>
                  <a:gd name="T4" fmla="*/ 397 w 1474"/>
                  <a:gd name="T5" fmla="*/ 141 h 1162"/>
                  <a:gd name="T6" fmla="*/ 482 w 1474"/>
                  <a:gd name="T7" fmla="*/ 141 h 1162"/>
                  <a:gd name="T8" fmla="*/ 510 w 1474"/>
                  <a:gd name="T9" fmla="*/ 198 h 1162"/>
                  <a:gd name="T10" fmla="*/ 538 w 1474"/>
                  <a:gd name="T11" fmla="*/ 198 h 1162"/>
                  <a:gd name="T12" fmla="*/ 538 w 1474"/>
                  <a:gd name="T13" fmla="*/ 255 h 1162"/>
                  <a:gd name="T14" fmla="*/ 623 w 1474"/>
                  <a:gd name="T15" fmla="*/ 396 h 1162"/>
                  <a:gd name="T16" fmla="*/ 623 w 1474"/>
                  <a:gd name="T17" fmla="*/ 510 h 1162"/>
                  <a:gd name="T18" fmla="*/ 708 w 1474"/>
                  <a:gd name="T19" fmla="*/ 510 h 1162"/>
                  <a:gd name="T20" fmla="*/ 765 w 1474"/>
                  <a:gd name="T21" fmla="*/ 652 h 1162"/>
                  <a:gd name="T22" fmla="*/ 907 w 1474"/>
                  <a:gd name="T23" fmla="*/ 793 h 1162"/>
                  <a:gd name="T24" fmla="*/ 1247 w 1474"/>
                  <a:gd name="T25" fmla="*/ 822 h 1162"/>
                  <a:gd name="T26" fmla="*/ 1332 w 1474"/>
                  <a:gd name="T27" fmla="*/ 793 h 1162"/>
                  <a:gd name="T28" fmla="*/ 1474 w 1474"/>
                  <a:gd name="T29" fmla="*/ 822 h 1162"/>
                  <a:gd name="T30" fmla="*/ 1389 w 1474"/>
                  <a:gd name="T31" fmla="*/ 963 h 1162"/>
                  <a:gd name="T32" fmla="*/ 1446 w 1474"/>
                  <a:gd name="T33" fmla="*/ 1020 h 1162"/>
                  <a:gd name="T34" fmla="*/ 1389 w 1474"/>
                  <a:gd name="T35" fmla="*/ 1048 h 1162"/>
                  <a:gd name="T36" fmla="*/ 1304 w 1474"/>
                  <a:gd name="T37" fmla="*/ 1162 h 1162"/>
                  <a:gd name="T38" fmla="*/ 1020 w 1474"/>
                  <a:gd name="T39" fmla="*/ 1134 h 1162"/>
                  <a:gd name="T40" fmla="*/ 822 w 1474"/>
                  <a:gd name="T41" fmla="*/ 1162 h 1162"/>
                  <a:gd name="T42" fmla="*/ 652 w 1474"/>
                  <a:gd name="T43" fmla="*/ 992 h 1162"/>
                  <a:gd name="T44" fmla="*/ 538 w 1474"/>
                  <a:gd name="T45" fmla="*/ 963 h 1162"/>
                  <a:gd name="T46" fmla="*/ 425 w 1474"/>
                  <a:gd name="T47" fmla="*/ 822 h 1162"/>
                  <a:gd name="T48" fmla="*/ 226 w 1474"/>
                  <a:gd name="T49" fmla="*/ 737 h 1162"/>
                  <a:gd name="T50" fmla="*/ 170 w 1474"/>
                  <a:gd name="T51" fmla="*/ 595 h 1162"/>
                  <a:gd name="T52" fmla="*/ 56 w 1474"/>
                  <a:gd name="T53" fmla="*/ 510 h 1162"/>
                  <a:gd name="T54" fmla="*/ 0 w 1474"/>
                  <a:gd name="T55" fmla="*/ 396 h 1162"/>
                  <a:gd name="T56" fmla="*/ 56 w 1474"/>
                  <a:gd name="T57" fmla="*/ 368 h 1162"/>
                  <a:gd name="T58" fmla="*/ 28 w 1474"/>
                  <a:gd name="T59" fmla="*/ 255 h 1162"/>
                  <a:gd name="T60" fmla="*/ 56 w 1474"/>
                  <a:gd name="T61" fmla="*/ 113 h 1162"/>
                  <a:gd name="T62" fmla="*/ 198 w 1474"/>
                  <a:gd name="T63" fmla="*/ 85 h 1162"/>
                  <a:gd name="T64" fmla="*/ 226 w 1474"/>
                  <a:gd name="T65" fmla="*/ 28 h 1162"/>
                  <a:gd name="T66" fmla="*/ 226 w 1474"/>
                  <a:gd name="T67" fmla="*/ 0 h 1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474" h="1162">
                    <a:moveTo>
                      <a:pt x="226" y="0"/>
                    </a:moveTo>
                    <a:lnTo>
                      <a:pt x="255" y="85"/>
                    </a:lnTo>
                    <a:lnTo>
                      <a:pt x="397" y="141"/>
                    </a:lnTo>
                    <a:lnTo>
                      <a:pt x="482" y="141"/>
                    </a:lnTo>
                    <a:lnTo>
                      <a:pt x="510" y="198"/>
                    </a:lnTo>
                    <a:lnTo>
                      <a:pt x="538" y="198"/>
                    </a:lnTo>
                    <a:lnTo>
                      <a:pt x="538" y="255"/>
                    </a:lnTo>
                    <a:lnTo>
                      <a:pt x="623" y="396"/>
                    </a:lnTo>
                    <a:lnTo>
                      <a:pt x="623" y="510"/>
                    </a:lnTo>
                    <a:lnTo>
                      <a:pt x="708" y="510"/>
                    </a:lnTo>
                    <a:lnTo>
                      <a:pt x="765" y="652"/>
                    </a:lnTo>
                    <a:lnTo>
                      <a:pt x="907" y="793"/>
                    </a:lnTo>
                    <a:lnTo>
                      <a:pt x="1247" y="822"/>
                    </a:lnTo>
                    <a:lnTo>
                      <a:pt x="1332" y="793"/>
                    </a:lnTo>
                    <a:lnTo>
                      <a:pt x="1474" y="822"/>
                    </a:lnTo>
                    <a:lnTo>
                      <a:pt x="1389" y="963"/>
                    </a:lnTo>
                    <a:lnTo>
                      <a:pt x="1446" y="1020"/>
                    </a:lnTo>
                    <a:lnTo>
                      <a:pt x="1389" y="1048"/>
                    </a:lnTo>
                    <a:lnTo>
                      <a:pt x="1304" y="1162"/>
                    </a:lnTo>
                    <a:lnTo>
                      <a:pt x="1020" y="1134"/>
                    </a:lnTo>
                    <a:lnTo>
                      <a:pt x="822" y="1162"/>
                    </a:lnTo>
                    <a:lnTo>
                      <a:pt x="652" y="992"/>
                    </a:lnTo>
                    <a:lnTo>
                      <a:pt x="538" y="963"/>
                    </a:lnTo>
                    <a:lnTo>
                      <a:pt x="425" y="822"/>
                    </a:lnTo>
                    <a:lnTo>
                      <a:pt x="226" y="737"/>
                    </a:lnTo>
                    <a:lnTo>
                      <a:pt x="170" y="595"/>
                    </a:lnTo>
                    <a:lnTo>
                      <a:pt x="56" y="510"/>
                    </a:lnTo>
                    <a:lnTo>
                      <a:pt x="0" y="396"/>
                    </a:lnTo>
                    <a:lnTo>
                      <a:pt x="56" y="368"/>
                    </a:lnTo>
                    <a:lnTo>
                      <a:pt x="28" y="255"/>
                    </a:lnTo>
                    <a:lnTo>
                      <a:pt x="56" y="113"/>
                    </a:lnTo>
                    <a:lnTo>
                      <a:pt x="198" y="85"/>
                    </a:lnTo>
                    <a:lnTo>
                      <a:pt x="226" y="28"/>
                    </a:lnTo>
                    <a:lnTo>
                      <a:pt x="226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3" name="Freeform 282">
                <a:extLst>
                  <a:ext uri="{FF2B5EF4-FFF2-40B4-BE49-F238E27FC236}">
                    <a16:creationId xmlns:a16="http://schemas.microsoft.com/office/drawing/2014/main" id="{E718EB48-6980-42B5-B6A0-EDBF01C8EE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3" y="3975"/>
                <a:ext cx="964" cy="681"/>
              </a:xfrm>
              <a:custGeom>
                <a:avLst/>
                <a:gdLst>
                  <a:gd name="T0" fmla="*/ 964 w 964"/>
                  <a:gd name="T1" fmla="*/ 539 h 681"/>
                  <a:gd name="T2" fmla="*/ 964 w 964"/>
                  <a:gd name="T3" fmla="*/ 596 h 681"/>
                  <a:gd name="T4" fmla="*/ 936 w 964"/>
                  <a:gd name="T5" fmla="*/ 681 h 681"/>
                  <a:gd name="T6" fmla="*/ 794 w 964"/>
                  <a:gd name="T7" fmla="*/ 652 h 681"/>
                  <a:gd name="T8" fmla="*/ 709 w 964"/>
                  <a:gd name="T9" fmla="*/ 681 h 681"/>
                  <a:gd name="T10" fmla="*/ 369 w 964"/>
                  <a:gd name="T11" fmla="*/ 652 h 681"/>
                  <a:gd name="T12" fmla="*/ 227 w 964"/>
                  <a:gd name="T13" fmla="*/ 511 h 681"/>
                  <a:gd name="T14" fmla="*/ 170 w 964"/>
                  <a:gd name="T15" fmla="*/ 369 h 681"/>
                  <a:gd name="T16" fmla="*/ 85 w 964"/>
                  <a:gd name="T17" fmla="*/ 369 h 681"/>
                  <a:gd name="T18" fmla="*/ 85 w 964"/>
                  <a:gd name="T19" fmla="*/ 255 h 681"/>
                  <a:gd name="T20" fmla="*/ 0 w 964"/>
                  <a:gd name="T21" fmla="*/ 114 h 681"/>
                  <a:gd name="T22" fmla="*/ 57 w 964"/>
                  <a:gd name="T23" fmla="*/ 85 h 681"/>
                  <a:gd name="T24" fmla="*/ 85 w 964"/>
                  <a:gd name="T25" fmla="*/ 0 h 681"/>
                  <a:gd name="T26" fmla="*/ 142 w 964"/>
                  <a:gd name="T27" fmla="*/ 0 h 681"/>
                  <a:gd name="T28" fmla="*/ 199 w 964"/>
                  <a:gd name="T29" fmla="*/ 114 h 681"/>
                  <a:gd name="T30" fmla="*/ 482 w 964"/>
                  <a:gd name="T31" fmla="*/ 227 h 681"/>
                  <a:gd name="T32" fmla="*/ 482 w 964"/>
                  <a:gd name="T33" fmla="*/ 284 h 681"/>
                  <a:gd name="T34" fmla="*/ 539 w 964"/>
                  <a:gd name="T35" fmla="*/ 284 h 681"/>
                  <a:gd name="T36" fmla="*/ 567 w 964"/>
                  <a:gd name="T37" fmla="*/ 340 h 681"/>
                  <a:gd name="T38" fmla="*/ 539 w 964"/>
                  <a:gd name="T39" fmla="*/ 369 h 681"/>
                  <a:gd name="T40" fmla="*/ 596 w 964"/>
                  <a:gd name="T41" fmla="*/ 397 h 681"/>
                  <a:gd name="T42" fmla="*/ 596 w 964"/>
                  <a:gd name="T43" fmla="*/ 482 h 681"/>
                  <a:gd name="T44" fmla="*/ 652 w 964"/>
                  <a:gd name="T45" fmla="*/ 397 h 681"/>
                  <a:gd name="T46" fmla="*/ 709 w 964"/>
                  <a:gd name="T47" fmla="*/ 397 h 681"/>
                  <a:gd name="T48" fmla="*/ 794 w 964"/>
                  <a:gd name="T49" fmla="*/ 426 h 681"/>
                  <a:gd name="T50" fmla="*/ 794 w 964"/>
                  <a:gd name="T51" fmla="*/ 482 h 681"/>
                  <a:gd name="T52" fmla="*/ 851 w 964"/>
                  <a:gd name="T53" fmla="*/ 482 h 681"/>
                  <a:gd name="T54" fmla="*/ 879 w 964"/>
                  <a:gd name="T55" fmla="*/ 539 h 681"/>
                  <a:gd name="T56" fmla="*/ 936 w 964"/>
                  <a:gd name="T57" fmla="*/ 511 h 681"/>
                  <a:gd name="T58" fmla="*/ 964 w 964"/>
                  <a:gd name="T59" fmla="*/ 539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64" h="681">
                    <a:moveTo>
                      <a:pt x="964" y="539"/>
                    </a:moveTo>
                    <a:lnTo>
                      <a:pt x="964" y="596"/>
                    </a:lnTo>
                    <a:lnTo>
                      <a:pt x="936" y="681"/>
                    </a:lnTo>
                    <a:lnTo>
                      <a:pt x="794" y="652"/>
                    </a:lnTo>
                    <a:lnTo>
                      <a:pt x="709" y="681"/>
                    </a:lnTo>
                    <a:lnTo>
                      <a:pt x="369" y="652"/>
                    </a:lnTo>
                    <a:lnTo>
                      <a:pt x="227" y="511"/>
                    </a:lnTo>
                    <a:lnTo>
                      <a:pt x="170" y="369"/>
                    </a:lnTo>
                    <a:lnTo>
                      <a:pt x="85" y="369"/>
                    </a:lnTo>
                    <a:lnTo>
                      <a:pt x="85" y="255"/>
                    </a:lnTo>
                    <a:lnTo>
                      <a:pt x="0" y="114"/>
                    </a:lnTo>
                    <a:lnTo>
                      <a:pt x="57" y="85"/>
                    </a:lnTo>
                    <a:lnTo>
                      <a:pt x="85" y="0"/>
                    </a:lnTo>
                    <a:lnTo>
                      <a:pt x="142" y="0"/>
                    </a:lnTo>
                    <a:lnTo>
                      <a:pt x="199" y="114"/>
                    </a:lnTo>
                    <a:lnTo>
                      <a:pt x="482" y="227"/>
                    </a:lnTo>
                    <a:lnTo>
                      <a:pt x="482" y="284"/>
                    </a:lnTo>
                    <a:lnTo>
                      <a:pt x="539" y="284"/>
                    </a:lnTo>
                    <a:lnTo>
                      <a:pt x="567" y="340"/>
                    </a:lnTo>
                    <a:lnTo>
                      <a:pt x="539" y="369"/>
                    </a:lnTo>
                    <a:lnTo>
                      <a:pt x="596" y="397"/>
                    </a:lnTo>
                    <a:lnTo>
                      <a:pt x="596" y="482"/>
                    </a:lnTo>
                    <a:lnTo>
                      <a:pt x="652" y="397"/>
                    </a:lnTo>
                    <a:lnTo>
                      <a:pt x="709" y="397"/>
                    </a:lnTo>
                    <a:lnTo>
                      <a:pt x="794" y="426"/>
                    </a:lnTo>
                    <a:lnTo>
                      <a:pt x="794" y="482"/>
                    </a:lnTo>
                    <a:lnTo>
                      <a:pt x="851" y="482"/>
                    </a:lnTo>
                    <a:lnTo>
                      <a:pt x="879" y="539"/>
                    </a:lnTo>
                    <a:lnTo>
                      <a:pt x="936" y="511"/>
                    </a:lnTo>
                    <a:lnTo>
                      <a:pt x="964" y="539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4" name="Freeform 283">
                <a:extLst>
                  <a:ext uri="{FF2B5EF4-FFF2-40B4-BE49-F238E27FC236}">
                    <a16:creationId xmlns:a16="http://schemas.microsoft.com/office/drawing/2014/main" id="{2916F116-D296-429B-B1D9-E25E72EB9F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9" y="4854"/>
                <a:ext cx="482" cy="510"/>
              </a:xfrm>
              <a:custGeom>
                <a:avLst/>
                <a:gdLst>
                  <a:gd name="T0" fmla="*/ 142 w 482"/>
                  <a:gd name="T1" fmla="*/ 0 h 510"/>
                  <a:gd name="T2" fmla="*/ 85 w 482"/>
                  <a:gd name="T3" fmla="*/ 28 h 510"/>
                  <a:gd name="T4" fmla="*/ 0 w 482"/>
                  <a:gd name="T5" fmla="*/ 142 h 510"/>
                  <a:gd name="T6" fmla="*/ 85 w 482"/>
                  <a:gd name="T7" fmla="*/ 199 h 510"/>
                  <a:gd name="T8" fmla="*/ 142 w 482"/>
                  <a:gd name="T9" fmla="*/ 340 h 510"/>
                  <a:gd name="T10" fmla="*/ 227 w 482"/>
                  <a:gd name="T11" fmla="*/ 369 h 510"/>
                  <a:gd name="T12" fmla="*/ 255 w 482"/>
                  <a:gd name="T13" fmla="*/ 369 h 510"/>
                  <a:gd name="T14" fmla="*/ 283 w 482"/>
                  <a:gd name="T15" fmla="*/ 454 h 510"/>
                  <a:gd name="T16" fmla="*/ 368 w 482"/>
                  <a:gd name="T17" fmla="*/ 510 h 510"/>
                  <a:gd name="T18" fmla="*/ 397 w 482"/>
                  <a:gd name="T19" fmla="*/ 340 h 510"/>
                  <a:gd name="T20" fmla="*/ 482 w 482"/>
                  <a:gd name="T21" fmla="*/ 255 h 510"/>
                  <a:gd name="T22" fmla="*/ 397 w 482"/>
                  <a:gd name="T23" fmla="*/ 199 h 510"/>
                  <a:gd name="T24" fmla="*/ 397 w 482"/>
                  <a:gd name="T25" fmla="*/ 142 h 510"/>
                  <a:gd name="T26" fmla="*/ 340 w 482"/>
                  <a:gd name="T27" fmla="*/ 85 h 510"/>
                  <a:gd name="T28" fmla="*/ 283 w 482"/>
                  <a:gd name="T29" fmla="*/ 0 h 510"/>
                  <a:gd name="T30" fmla="*/ 142 w 482"/>
                  <a:gd name="T31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2" h="510">
                    <a:moveTo>
                      <a:pt x="142" y="0"/>
                    </a:moveTo>
                    <a:lnTo>
                      <a:pt x="85" y="28"/>
                    </a:lnTo>
                    <a:lnTo>
                      <a:pt x="0" y="142"/>
                    </a:lnTo>
                    <a:lnTo>
                      <a:pt x="85" y="199"/>
                    </a:lnTo>
                    <a:lnTo>
                      <a:pt x="142" y="340"/>
                    </a:lnTo>
                    <a:lnTo>
                      <a:pt x="227" y="369"/>
                    </a:lnTo>
                    <a:lnTo>
                      <a:pt x="255" y="369"/>
                    </a:lnTo>
                    <a:lnTo>
                      <a:pt x="283" y="454"/>
                    </a:lnTo>
                    <a:lnTo>
                      <a:pt x="368" y="510"/>
                    </a:lnTo>
                    <a:lnTo>
                      <a:pt x="397" y="340"/>
                    </a:lnTo>
                    <a:lnTo>
                      <a:pt x="482" y="255"/>
                    </a:lnTo>
                    <a:lnTo>
                      <a:pt x="397" y="199"/>
                    </a:lnTo>
                    <a:lnTo>
                      <a:pt x="397" y="142"/>
                    </a:lnTo>
                    <a:lnTo>
                      <a:pt x="340" y="85"/>
                    </a:lnTo>
                    <a:lnTo>
                      <a:pt x="283" y="0"/>
                    </a:lnTo>
                    <a:lnTo>
                      <a:pt x="142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5" name="Freeform 284">
                <a:extLst>
                  <a:ext uri="{FF2B5EF4-FFF2-40B4-BE49-F238E27FC236}">
                    <a16:creationId xmlns:a16="http://schemas.microsoft.com/office/drawing/2014/main" id="{887E7526-EBBD-4907-A957-17EBF02ECC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4" y="4429"/>
                <a:ext cx="623" cy="680"/>
              </a:xfrm>
              <a:custGeom>
                <a:avLst/>
                <a:gdLst>
                  <a:gd name="T0" fmla="*/ 397 w 623"/>
                  <a:gd name="T1" fmla="*/ 680 h 680"/>
                  <a:gd name="T2" fmla="*/ 312 w 623"/>
                  <a:gd name="T3" fmla="*/ 624 h 680"/>
                  <a:gd name="T4" fmla="*/ 312 w 623"/>
                  <a:gd name="T5" fmla="*/ 567 h 680"/>
                  <a:gd name="T6" fmla="*/ 255 w 623"/>
                  <a:gd name="T7" fmla="*/ 510 h 680"/>
                  <a:gd name="T8" fmla="*/ 198 w 623"/>
                  <a:gd name="T9" fmla="*/ 425 h 680"/>
                  <a:gd name="T10" fmla="*/ 57 w 623"/>
                  <a:gd name="T11" fmla="*/ 425 h 680"/>
                  <a:gd name="T12" fmla="*/ 0 w 623"/>
                  <a:gd name="T13" fmla="*/ 368 h 680"/>
                  <a:gd name="T14" fmla="*/ 85 w 623"/>
                  <a:gd name="T15" fmla="*/ 227 h 680"/>
                  <a:gd name="T16" fmla="*/ 113 w 623"/>
                  <a:gd name="T17" fmla="*/ 142 h 680"/>
                  <a:gd name="T18" fmla="*/ 113 w 623"/>
                  <a:gd name="T19" fmla="*/ 85 h 680"/>
                  <a:gd name="T20" fmla="*/ 113 w 623"/>
                  <a:gd name="T21" fmla="*/ 28 h 680"/>
                  <a:gd name="T22" fmla="*/ 170 w 623"/>
                  <a:gd name="T23" fmla="*/ 0 h 680"/>
                  <a:gd name="T24" fmla="*/ 170 w 623"/>
                  <a:gd name="T25" fmla="*/ 170 h 680"/>
                  <a:gd name="T26" fmla="*/ 227 w 623"/>
                  <a:gd name="T27" fmla="*/ 227 h 680"/>
                  <a:gd name="T28" fmla="*/ 255 w 623"/>
                  <a:gd name="T29" fmla="*/ 198 h 680"/>
                  <a:gd name="T30" fmla="*/ 283 w 623"/>
                  <a:gd name="T31" fmla="*/ 227 h 680"/>
                  <a:gd name="T32" fmla="*/ 255 w 623"/>
                  <a:gd name="T33" fmla="*/ 283 h 680"/>
                  <a:gd name="T34" fmla="*/ 255 w 623"/>
                  <a:gd name="T35" fmla="*/ 340 h 680"/>
                  <a:gd name="T36" fmla="*/ 425 w 623"/>
                  <a:gd name="T37" fmla="*/ 340 h 680"/>
                  <a:gd name="T38" fmla="*/ 482 w 623"/>
                  <a:gd name="T39" fmla="*/ 368 h 680"/>
                  <a:gd name="T40" fmla="*/ 567 w 623"/>
                  <a:gd name="T41" fmla="*/ 340 h 680"/>
                  <a:gd name="T42" fmla="*/ 623 w 623"/>
                  <a:gd name="T43" fmla="*/ 397 h 680"/>
                  <a:gd name="T44" fmla="*/ 425 w 623"/>
                  <a:gd name="T45" fmla="*/ 397 h 680"/>
                  <a:gd name="T46" fmla="*/ 397 w 623"/>
                  <a:gd name="T47" fmla="*/ 425 h 680"/>
                  <a:gd name="T48" fmla="*/ 567 w 623"/>
                  <a:gd name="T49" fmla="*/ 425 h 680"/>
                  <a:gd name="T50" fmla="*/ 397 w 623"/>
                  <a:gd name="T51" fmla="*/ 68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23" h="680">
                    <a:moveTo>
                      <a:pt x="397" y="680"/>
                    </a:moveTo>
                    <a:lnTo>
                      <a:pt x="312" y="624"/>
                    </a:lnTo>
                    <a:lnTo>
                      <a:pt x="312" y="567"/>
                    </a:lnTo>
                    <a:lnTo>
                      <a:pt x="255" y="510"/>
                    </a:lnTo>
                    <a:lnTo>
                      <a:pt x="198" y="425"/>
                    </a:lnTo>
                    <a:lnTo>
                      <a:pt x="57" y="425"/>
                    </a:lnTo>
                    <a:lnTo>
                      <a:pt x="0" y="368"/>
                    </a:lnTo>
                    <a:lnTo>
                      <a:pt x="85" y="227"/>
                    </a:lnTo>
                    <a:lnTo>
                      <a:pt x="113" y="142"/>
                    </a:lnTo>
                    <a:lnTo>
                      <a:pt x="113" y="85"/>
                    </a:lnTo>
                    <a:lnTo>
                      <a:pt x="113" y="28"/>
                    </a:lnTo>
                    <a:lnTo>
                      <a:pt x="170" y="0"/>
                    </a:lnTo>
                    <a:lnTo>
                      <a:pt x="170" y="170"/>
                    </a:lnTo>
                    <a:lnTo>
                      <a:pt x="227" y="227"/>
                    </a:lnTo>
                    <a:lnTo>
                      <a:pt x="255" y="198"/>
                    </a:lnTo>
                    <a:lnTo>
                      <a:pt x="283" y="227"/>
                    </a:lnTo>
                    <a:lnTo>
                      <a:pt x="255" y="283"/>
                    </a:lnTo>
                    <a:lnTo>
                      <a:pt x="255" y="340"/>
                    </a:lnTo>
                    <a:lnTo>
                      <a:pt x="425" y="340"/>
                    </a:lnTo>
                    <a:lnTo>
                      <a:pt x="482" y="368"/>
                    </a:lnTo>
                    <a:lnTo>
                      <a:pt x="567" y="340"/>
                    </a:lnTo>
                    <a:lnTo>
                      <a:pt x="623" y="397"/>
                    </a:lnTo>
                    <a:lnTo>
                      <a:pt x="425" y="397"/>
                    </a:lnTo>
                    <a:lnTo>
                      <a:pt x="397" y="425"/>
                    </a:lnTo>
                    <a:lnTo>
                      <a:pt x="567" y="425"/>
                    </a:lnTo>
                    <a:lnTo>
                      <a:pt x="397" y="68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6" name="Freeform 312">
                <a:extLst>
                  <a:ext uri="{FF2B5EF4-FFF2-40B4-BE49-F238E27FC236}">
                    <a16:creationId xmlns:a16="http://schemas.microsoft.com/office/drawing/2014/main" id="{773A9C9D-AB20-4276-819A-3DD7A4133C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8" y="4230"/>
                <a:ext cx="1956" cy="1163"/>
              </a:xfrm>
              <a:custGeom>
                <a:avLst/>
                <a:gdLst>
                  <a:gd name="T0" fmla="*/ 397 w 1956"/>
                  <a:gd name="T1" fmla="*/ 0 h 1163"/>
                  <a:gd name="T2" fmla="*/ 453 w 1956"/>
                  <a:gd name="T3" fmla="*/ 114 h 1163"/>
                  <a:gd name="T4" fmla="*/ 567 w 1956"/>
                  <a:gd name="T5" fmla="*/ 199 h 1163"/>
                  <a:gd name="T6" fmla="*/ 623 w 1956"/>
                  <a:gd name="T7" fmla="*/ 341 h 1163"/>
                  <a:gd name="T8" fmla="*/ 822 w 1956"/>
                  <a:gd name="T9" fmla="*/ 426 h 1163"/>
                  <a:gd name="T10" fmla="*/ 935 w 1956"/>
                  <a:gd name="T11" fmla="*/ 567 h 1163"/>
                  <a:gd name="T12" fmla="*/ 1049 w 1956"/>
                  <a:gd name="T13" fmla="*/ 596 h 1163"/>
                  <a:gd name="T14" fmla="*/ 1219 w 1956"/>
                  <a:gd name="T15" fmla="*/ 766 h 1163"/>
                  <a:gd name="T16" fmla="*/ 1417 w 1956"/>
                  <a:gd name="T17" fmla="*/ 738 h 1163"/>
                  <a:gd name="T18" fmla="*/ 1701 w 1956"/>
                  <a:gd name="T19" fmla="*/ 766 h 1163"/>
                  <a:gd name="T20" fmla="*/ 1786 w 1956"/>
                  <a:gd name="T21" fmla="*/ 823 h 1163"/>
                  <a:gd name="T22" fmla="*/ 1843 w 1956"/>
                  <a:gd name="T23" fmla="*/ 964 h 1163"/>
                  <a:gd name="T24" fmla="*/ 1956 w 1956"/>
                  <a:gd name="T25" fmla="*/ 993 h 1163"/>
                  <a:gd name="T26" fmla="*/ 1899 w 1956"/>
                  <a:gd name="T27" fmla="*/ 1049 h 1163"/>
                  <a:gd name="T28" fmla="*/ 1672 w 1956"/>
                  <a:gd name="T29" fmla="*/ 1049 h 1163"/>
                  <a:gd name="T30" fmla="*/ 1616 w 1956"/>
                  <a:gd name="T31" fmla="*/ 1021 h 1163"/>
                  <a:gd name="T32" fmla="*/ 1644 w 1956"/>
                  <a:gd name="T33" fmla="*/ 993 h 1163"/>
                  <a:gd name="T34" fmla="*/ 1446 w 1956"/>
                  <a:gd name="T35" fmla="*/ 879 h 1163"/>
                  <a:gd name="T36" fmla="*/ 1417 w 1956"/>
                  <a:gd name="T37" fmla="*/ 936 h 1163"/>
                  <a:gd name="T38" fmla="*/ 1332 w 1956"/>
                  <a:gd name="T39" fmla="*/ 879 h 1163"/>
                  <a:gd name="T40" fmla="*/ 1304 w 1956"/>
                  <a:gd name="T41" fmla="*/ 936 h 1163"/>
                  <a:gd name="T42" fmla="*/ 1361 w 1956"/>
                  <a:gd name="T43" fmla="*/ 1021 h 1163"/>
                  <a:gd name="T44" fmla="*/ 1417 w 1956"/>
                  <a:gd name="T45" fmla="*/ 1049 h 1163"/>
                  <a:gd name="T46" fmla="*/ 1446 w 1956"/>
                  <a:gd name="T47" fmla="*/ 1078 h 1163"/>
                  <a:gd name="T48" fmla="*/ 1389 w 1956"/>
                  <a:gd name="T49" fmla="*/ 1078 h 1163"/>
                  <a:gd name="T50" fmla="*/ 1332 w 1956"/>
                  <a:gd name="T51" fmla="*/ 1163 h 1163"/>
                  <a:gd name="T52" fmla="*/ 1304 w 1956"/>
                  <a:gd name="T53" fmla="*/ 1106 h 1163"/>
                  <a:gd name="T54" fmla="*/ 1162 w 1956"/>
                  <a:gd name="T55" fmla="*/ 1106 h 1163"/>
                  <a:gd name="T56" fmla="*/ 1105 w 1956"/>
                  <a:gd name="T57" fmla="*/ 936 h 1163"/>
                  <a:gd name="T58" fmla="*/ 907 w 1956"/>
                  <a:gd name="T59" fmla="*/ 851 h 1163"/>
                  <a:gd name="T60" fmla="*/ 850 w 1956"/>
                  <a:gd name="T61" fmla="*/ 794 h 1163"/>
                  <a:gd name="T62" fmla="*/ 765 w 1956"/>
                  <a:gd name="T63" fmla="*/ 794 h 1163"/>
                  <a:gd name="T64" fmla="*/ 765 w 1956"/>
                  <a:gd name="T65" fmla="*/ 738 h 1163"/>
                  <a:gd name="T66" fmla="*/ 623 w 1956"/>
                  <a:gd name="T67" fmla="*/ 681 h 1163"/>
                  <a:gd name="T68" fmla="*/ 567 w 1956"/>
                  <a:gd name="T69" fmla="*/ 624 h 1163"/>
                  <a:gd name="T70" fmla="*/ 368 w 1956"/>
                  <a:gd name="T71" fmla="*/ 624 h 1163"/>
                  <a:gd name="T72" fmla="*/ 227 w 1956"/>
                  <a:gd name="T73" fmla="*/ 681 h 1163"/>
                  <a:gd name="T74" fmla="*/ 56 w 1956"/>
                  <a:gd name="T75" fmla="*/ 681 h 1163"/>
                  <a:gd name="T76" fmla="*/ 0 w 1956"/>
                  <a:gd name="T77" fmla="*/ 738 h 1163"/>
                  <a:gd name="T78" fmla="*/ 0 w 1956"/>
                  <a:gd name="T79" fmla="*/ 624 h 1163"/>
                  <a:gd name="T80" fmla="*/ 113 w 1956"/>
                  <a:gd name="T81" fmla="*/ 567 h 1163"/>
                  <a:gd name="T82" fmla="*/ 85 w 1956"/>
                  <a:gd name="T83" fmla="*/ 454 h 1163"/>
                  <a:gd name="T84" fmla="*/ 142 w 1956"/>
                  <a:gd name="T85" fmla="*/ 397 h 1163"/>
                  <a:gd name="T86" fmla="*/ 227 w 1956"/>
                  <a:gd name="T87" fmla="*/ 397 h 1163"/>
                  <a:gd name="T88" fmla="*/ 255 w 1956"/>
                  <a:gd name="T89" fmla="*/ 312 h 1163"/>
                  <a:gd name="T90" fmla="*/ 198 w 1956"/>
                  <a:gd name="T91" fmla="*/ 171 h 1163"/>
                  <a:gd name="T92" fmla="*/ 397 w 1956"/>
                  <a:gd name="T93" fmla="*/ 0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956" h="1163">
                    <a:moveTo>
                      <a:pt x="397" y="0"/>
                    </a:moveTo>
                    <a:lnTo>
                      <a:pt x="453" y="114"/>
                    </a:lnTo>
                    <a:lnTo>
                      <a:pt x="567" y="199"/>
                    </a:lnTo>
                    <a:lnTo>
                      <a:pt x="623" y="341"/>
                    </a:lnTo>
                    <a:lnTo>
                      <a:pt x="822" y="426"/>
                    </a:lnTo>
                    <a:lnTo>
                      <a:pt x="935" y="567"/>
                    </a:lnTo>
                    <a:lnTo>
                      <a:pt x="1049" y="596"/>
                    </a:lnTo>
                    <a:lnTo>
                      <a:pt x="1219" y="766"/>
                    </a:lnTo>
                    <a:lnTo>
                      <a:pt x="1417" y="738"/>
                    </a:lnTo>
                    <a:lnTo>
                      <a:pt x="1701" y="766"/>
                    </a:lnTo>
                    <a:lnTo>
                      <a:pt x="1786" y="823"/>
                    </a:lnTo>
                    <a:lnTo>
                      <a:pt x="1843" y="964"/>
                    </a:lnTo>
                    <a:lnTo>
                      <a:pt x="1956" y="993"/>
                    </a:lnTo>
                    <a:lnTo>
                      <a:pt x="1899" y="1049"/>
                    </a:lnTo>
                    <a:lnTo>
                      <a:pt x="1672" y="1049"/>
                    </a:lnTo>
                    <a:lnTo>
                      <a:pt x="1616" y="1021"/>
                    </a:lnTo>
                    <a:lnTo>
                      <a:pt x="1644" y="993"/>
                    </a:lnTo>
                    <a:lnTo>
                      <a:pt x="1446" y="879"/>
                    </a:lnTo>
                    <a:lnTo>
                      <a:pt x="1417" y="936"/>
                    </a:lnTo>
                    <a:lnTo>
                      <a:pt x="1332" y="879"/>
                    </a:lnTo>
                    <a:lnTo>
                      <a:pt x="1304" y="936"/>
                    </a:lnTo>
                    <a:lnTo>
                      <a:pt x="1361" y="1021"/>
                    </a:lnTo>
                    <a:lnTo>
                      <a:pt x="1417" y="1049"/>
                    </a:lnTo>
                    <a:lnTo>
                      <a:pt x="1446" y="1078"/>
                    </a:lnTo>
                    <a:lnTo>
                      <a:pt x="1389" y="1078"/>
                    </a:lnTo>
                    <a:lnTo>
                      <a:pt x="1332" y="1163"/>
                    </a:lnTo>
                    <a:lnTo>
                      <a:pt x="1304" y="1106"/>
                    </a:lnTo>
                    <a:lnTo>
                      <a:pt x="1162" y="1106"/>
                    </a:lnTo>
                    <a:lnTo>
                      <a:pt x="1105" y="936"/>
                    </a:lnTo>
                    <a:lnTo>
                      <a:pt x="907" y="851"/>
                    </a:lnTo>
                    <a:lnTo>
                      <a:pt x="850" y="794"/>
                    </a:lnTo>
                    <a:lnTo>
                      <a:pt x="765" y="794"/>
                    </a:lnTo>
                    <a:lnTo>
                      <a:pt x="765" y="738"/>
                    </a:lnTo>
                    <a:lnTo>
                      <a:pt x="623" y="681"/>
                    </a:lnTo>
                    <a:lnTo>
                      <a:pt x="567" y="624"/>
                    </a:lnTo>
                    <a:lnTo>
                      <a:pt x="368" y="624"/>
                    </a:lnTo>
                    <a:lnTo>
                      <a:pt x="227" y="681"/>
                    </a:lnTo>
                    <a:lnTo>
                      <a:pt x="56" y="681"/>
                    </a:lnTo>
                    <a:lnTo>
                      <a:pt x="0" y="738"/>
                    </a:lnTo>
                    <a:lnTo>
                      <a:pt x="0" y="624"/>
                    </a:lnTo>
                    <a:lnTo>
                      <a:pt x="113" y="567"/>
                    </a:lnTo>
                    <a:lnTo>
                      <a:pt x="85" y="454"/>
                    </a:lnTo>
                    <a:lnTo>
                      <a:pt x="142" y="397"/>
                    </a:lnTo>
                    <a:lnTo>
                      <a:pt x="227" y="397"/>
                    </a:lnTo>
                    <a:lnTo>
                      <a:pt x="255" y="312"/>
                    </a:lnTo>
                    <a:lnTo>
                      <a:pt x="198" y="171"/>
                    </a:lnTo>
                    <a:lnTo>
                      <a:pt x="39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</p:grp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7B4C4D66-E1B7-4985-9903-A043BED25B2E}"/>
              </a:ext>
            </a:extLst>
          </p:cNvPr>
          <p:cNvSpPr txBox="1"/>
          <p:nvPr/>
        </p:nvSpPr>
        <p:spPr>
          <a:xfrm>
            <a:off x="131145" y="113160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宮城県</a:t>
            </a: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F797DF35-E5AD-42CD-9CBF-FFD16358A6BA}"/>
              </a:ext>
            </a:extLst>
          </p:cNvPr>
          <p:cNvSpPr txBox="1"/>
          <p:nvPr/>
        </p:nvSpPr>
        <p:spPr>
          <a:xfrm>
            <a:off x="95867" y="535461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93" name="直線コネクタ 92">
            <a:extLst>
              <a:ext uri="{FF2B5EF4-FFF2-40B4-BE49-F238E27FC236}">
                <a16:creationId xmlns:a16="http://schemas.microsoft.com/office/drawing/2014/main" id="{1324DC56-FDC7-470E-918E-754C6D114BF8}"/>
              </a:ext>
            </a:extLst>
          </p:cNvPr>
          <p:cNvCxnSpPr/>
          <p:nvPr/>
        </p:nvCxnSpPr>
        <p:spPr>
          <a:xfrm>
            <a:off x="122756" y="507713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D1ED1D90-08C2-48B6-AA02-230BDFCC47CA}"/>
              </a:ext>
            </a:extLst>
          </p:cNvPr>
          <p:cNvGrpSpPr/>
          <p:nvPr/>
        </p:nvGrpSpPr>
        <p:grpSpPr>
          <a:xfrm>
            <a:off x="2025579" y="509113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8" name="四角形: 上の 2 つの角を丸める 97">
              <a:extLst>
                <a:ext uri="{FF2B5EF4-FFF2-40B4-BE49-F238E27FC236}">
                  <a16:creationId xmlns:a16="http://schemas.microsoft.com/office/drawing/2014/main" id="{4E9D60C5-D71B-4277-82C6-425066E3CD1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仙台市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9" name="四角形: 上の 2 つの角を丸める 98">
              <a:extLst>
                <a:ext uri="{FF2B5EF4-FFF2-40B4-BE49-F238E27FC236}">
                  <a16:creationId xmlns:a16="http://schemas.microsoft.com/office/drawing/2014/main" id="{8A6BAC9A-D0E8-4684-9FDF-6253E5555F0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5A4A82CF-16DF-4CE8-9AB5-685C5C421D57}"/>
              </a:ext>
            </a:extLst>
          </p:cNvPr>
          <p:cNvSpPr txBox="1"/>
          <p:nvPr/>
        </p:nvSpPr>
        <p:spPr>
          <a:xfrm>
            <a:off x="4868183" y="7308537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仙台市</a:t>
            </a:r>
          </a:p>
        </p:txBody>
      </p: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2B7C5269-FEDE-4D69-9A4F-04511051412F}"/>
              </a:ext>
            </a:extLst>
          </p:cNvPr>
          <p:cNvGrpSpPr/>
          <p:nvPr/>
        </p:nvGrpSpPr>
        <p:grpSpPr>
          <a:xfrm>
            <a:off x="5038243" y="772732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641720D6-DDD9-4224-8ACD-72F6FBEFE4A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泉区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06736033-56B9-4E1F-A11B-9A0FF0F6AA4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4CC59AF6-01F4-46A9-9069-16A3B1A597A8}"/>
              </a:ext>
            </a:extLst>
          </p:cNvPr>
          <p:cNvGrpSpPr/>
          <p:nvPr/>
        </p:nvGrpSpPr>
        <p:grpSpPr>
          <a:xfrm>
            <a:off x="5964835" y="827596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1AC73260-7754-41B3-AAFC-D68FBAA5F69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ysClr val="windowText" lastClr="000000"/>
                  </a:solidFill>
                  <a:latin typeface="メイリオ"/>
                  <a:ea typeface="メイリオ"/>
                  <a:cs typeface="メイリオ"/>
                </a:rPr>
                <a:t>宮城野区</a:t>
              </a:r>
            </a:p>
          </p:txBody>
        </p:sp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0B09783A-2158-49FE-9940-BABAE9D6E4F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C459B16B-B324-4916-A883-946093E6E0E6}"/>
              </a:ext>
            </a:extLst>
          </p:cNvPr>
          <p:cNvGrpSpPr/>
          <p:nvPr/>
        </p:nvGrpSpPr>
        <p:grpSpPr>
          <a:xfrm>
            <a:off x="5830723" y="900748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F159D25E-3B53-4843-AC58-C81DCA7F304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ysClr val="windowText" lastClr="000000"/>
                  </a:solidFill>
                  <a:latin typeface="メイリオ"/>
                  <a:ea typeface="メイリオ"/>
                  <a:cs typeface="メイリオ"/>
                </a:rPr>
                <a:t>若林区</a:t>
              </a:r>
            </a:p>
          </p:txBody>
        </p:sp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82159132-D6BC-4443-984A-D376B8F29AF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B7178242-8E6B-405A-A664-8885A69321E8}"/>
              </a:ext>
            </a:extLst>
          </p:cNvPr>
          <p:cNvGrpSpPr/>
          <p:nvPr/>
        </p:nvGrpSpPr>
        <p:grpSpPr>
          <a:xfrm>
            <a:off x="4355491" y="817842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3" name="四角形: 上の 2 つの角を丸める 122">
              <a:extLst>
                <a:ext uri="{FF2B5EF4-FFF2-40B4-BE49-F238E27FC236}">
                  <a16:creationId xmlns:a16="http://schemas.microsoft.com/office/drawing/2014/main" id="{681BB5AF-18F8-4B21-B8A3-C5140FFEFA6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青葉区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90F2CEA6-28FC-4868-B189-875F265607E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A0CB36B8-BEFA-4BA9-A52E-CC5BAF23C4C0}"/>
              </a:ext>
            </a:extLst>
          </p:cNvPr>
          <p:cNvGrpSpPr/>
          <p:nvPr/>
        </p:nvGrpSpPr>
        <p:grpSpPr>
          <a:xfrm>
            <a:off x="3843427" y="871487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6D48F525-350F-4073-8B5A-674C319AC6E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ysClr val="windowText" lastClr="000000"/>
                  </a:solidFill>
                  <a:latin typeface="メイリオ"/>
                  <a:ea typeface="メイリオ"/>
                  <a:cs typeface="メイリオ"/>
                </a:rPr>
                <a:t>太白区</a:t>
              </a:r>
            </a:p>
          </p:txBody>
        </p:sp>
        <p:sp>
          <p:nvSpPr>
            <p:cNvPr id="127" name="四角形: 上の 2 つの角を丸める 126">
              <a:extLst>
                <a:ext uri="{FF2B5EF4-FFF2-40B4-BE49-F238E27FC236}">
                  <a16:creationId xmlns:a16="http://schemas.microsoft.com/office/drawing/2014/main" id="{D3FBF1E8-3BF6-4A34-9C13-70C30FA4EF7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8" name="グループ化 217">
            <a:extLst>
              <a:ext uri="{FF2B5EF4-FFF2-40B4-BE49-F238E27FC236}">
                <a16:creationId xmlns:a16="http://schemas.microsoft.com/office/drawing/2014/main" id="{33060445-D9B2-4F6B-90A7-89032F0FC740}"/>
              </a:ext>
            </a:extLst>
          </p:cNvPr>
          <p:cNvGrpSpPr/>
          <p:nvPr/>
        </p:nvGrpSpPr>
        <p:grpSpPr>
          <a:xfrm>
            <a:off x="2806775" y="193032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9" name="四角形: 上の 2 つの角を丸める 218">
              <a:extLst>
                <a:ext uri="{FF2B5EF4-FFF2-40B4-BE49-F238E27FC236}">
                  <a16:creationId xmlns:a16="http://schemas.microsoft.com/office/drawing/2014/main" id="{C333EFBD-2D0A-4B7F-8B4F-87D77B3B865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栗原市</a:t>
              </a:r>
            </a:p>
          </p:txBody>
        </p:sp>
        <p:sp>
          <p:nvSpPr>
            <p:cNvPr id="220" name="四角形: 上の 2 つの角を丸める 219">
              <a:extLst>
                <a:ext uri="{FF2B5EF4-FFF2-40B4-BE49-F238E27FC236}">
                  <a16:creationId xmlns:a16="http://schemas.microsoft.com/office/drawing/2014/main" id="{EB819E07-7A0B-427E-A32C-40B10FF221A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1" name="グループ化 220">
            <a:extLst>
              <a:ext uri="{FF2B5EF4-FFF2-40B4-BE49-F238E27FC236}">
                <a16:creationId xmlns:a16="http://schemas.microsoft.com/office/drawing/2014/main" id="{629C7280-B296-40A8-AEA0-246D57FFB7FB}"/>
              </a:ext>
            </a:extLst>
          </p:cNvPr>
          <p:cNvGrpSpPr/>
          <p:nvPr/>
        </p:nvGrpSpPr>
        <p:grpSpPr>
          <a:xfrm>
            <a:off x="4376495" y="276852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2" name="四角形: 上の 2 つの角を丸める 221">
              <a:extLst>
                <a:ext uri="{FF2B5EF4-FFF2-40B4-BE49-F238E27FC236}">
                  <a16:creationId xmlns:a16="http://schemas.microsoft.com/office/drawing/2014/main" id="{75A448B3-77C9-48BF-BC30-9120BC6E3B1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登米市</a:t>
              </a:r>
            </a:p>
          </p:txBody>
        </p:sp>
        <p:sp>
          <p:nvSpPr>
            <p:cNvPr id="223" name="四角形: 上の 2 つの角を丸める 222">
              <a:extLst>
                <a:ext uri="{FF2B5EF4-FFF2-40B4-BE49-F238E27FC236}">
                  <a16:creationId xmlns:a16="http://schemas.microsoft.com/office/drawing/2014/main" id="{C1D8A59D-1B72-4B40-8832-746124AA9B7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4" name="グループ化 223">
            <a:extLst>
              <a:ext uri="{FF2B5EF4-FFF2-40B4-BE49-F238E27FC236}">
                <a16:creationId xmlns:a16="http://schemas.microsoft.com/office/drawing/2014/main" id="{3D529B9F-A43D-4E08-8507-96851F62DED9}"/>
              </a:ext>
            </a:extLst>
          </p:cNvPr>
          <p:cNvGrpSpPr/>
          <p:nvPr/>
        </p:nvGrpSpPr>
        <p:grpSpPr>
          <a:xfrm>
            <a:off x="2654375" y="283710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5" name="四角形: 上の 2 つの角を丸める 224">
              <a:extLst>
                <a:ext uri="{FF2B5EF4-FFF2-40B4-BE49-F238E27FC236}">
                  <a16:creationId xmlns:a16="http://schemas.microsoft.com/office/drawing/2014/main" id="{946EFE8B-6528-4B9F-9FAD-9C4B2C770ED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大崎市</a:t>
              </a:r>
            </a:p>
          </p:txBody>
        </p:sp>
        <p:sp>
          <p:nvSpPr>
            <p:cNvPr id="226" name="四角形: 上の 2 つの角を丸める 225">
              <a:extLst>
                <a:ext uri="{FF2B5EF4-FFF2-40B4-BE49-F238E27FC236}">
                  <a16:creationId xmlns:a16="http://schemas.microsoft.com/office/drawing/2014/main" id="{587250AE-DE87-4D8F-8BC6-487C0A72137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7" name="グループ化 226">
            <a:extLst>
              <a:ext uri="{FF2B5EF4-FFF2-40B4-BE49-F238E27FC236}">
                <a16:creationId xmlns:a16="http://schemas.microsoft.com/office/drawing/2014/main" id="{F4D4C6F2-D92B-4746-BA57-51287E391FD8}"/>
              </a:ext>
            </a:extLst>
          </p:cNvPr>
          <p:cNvGrpSpPr/>
          <p:nvPr/>
        </p:nvGrpSpPr>
        <p:grpSpPr>
          <a:xfrm>
            <a:off x="1724735" y="321048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8" name="四角形: 上の 2 つの角を丸める 227">
              <a:extLst>
                <a:ext uri="{FF2B5EF4-FFF2-40B4-BE49-F238E27FC236}">
                  <a16:creationId xmlns:a16="http://schemas.microsoft.com/office/drawing/2014/main" id="{2EA4974C-7D01-4537-BB1A-43C16A48638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加美町</a:t>
              </a:r>
            </a:p>
          </p:txBody>
        </p:sp>
        <p:sp>
          <p:nvSpPr>
            <p:cNvPr id="229" name="四角形: 上の 2 つの角を丸める 228">
              <a:extLst>
                <a:ext uri="{FF2B5EF4-FFF2-40B4-BE49-F238E27FC236}">
                  <a16:creationId xmlns:a16="http://schemas.microsoft.com/office/drawing/2014/main" id="{97E90FEB-25F1-4142-B324-1FFE4032CED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0" name="グループ化 229">
            <a:extLst>
              <a:ext uri="{FF2B5EF4-FFF2-40B4-BE49-F238E27FC236}">
                <a16:creationId xmlns:a16="http://schemas.microsoft.com/office/drawing/2014/main" id="{42EF2C18-D2E7-495A-8223-9A22982BE7CC}"/>
              </a:ext>
            </a:extLst>
          </p:cNvPr>
          <p:cNvGrpSpPr/>
          <p:nvPr/>
        </p:nvGrpSpPr>
        <p:grpSpPr>
          <a:xfrm>
            <a:off x="5649035" y="166362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31" name="四角形: 上の 2 つの角を丸める 230">
              <a:extLst>
                <a:ext uri="{FF2B5EF4-FFF2-40B4-BE49-F238E27FC236}">
                  <a16:creationId xmlns:a16="http://schemas.microsoft.com/office/drawing/2014/main" id="{380192C4-8C2C-41DE-A859-D1E11B0ADD7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気仙沼市</a:t>
              </a:r>
            </a:p>
          </p:txBody>
        </p:sp>
        <p:sp>
          <p:nvSpPr>
            <p:cNvPr id="232" name="四角形: 上の 2 つの角を丸める 231">
              <a:extLst>
                <a:ext uri="{FF2B5EF4-FFF2-40B4-BE49-F238E27FC236}">
                  <a16:creationId xmlns:a16="http://schemas.microsoft.com/office/drawing/2014/main" id="{D22E86CD-E837-429E-975E-94FC58097EC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2" name="グループ化 241">
            <a:extLst>
              <a:ext uri="{FF2B5EF4-FFF2-40B4-BE49-F238E27FC236}">
                <a16:creationId xmlns:a16="http://schemas.microsoft.com/office/drawing/2014/main" id="{11A694B2-D233-42A6-A640-386E5586691A}"/>
              </a:ext>
            </a:extLst>
          </p:cNvPr>
          <p:cNvGrpSpPr/>
          <p:nvPr/>
        </p:nvGrpSpPr>
        <p:grpSpPr>
          <a:xfrm>
            <a:off x="5534735" y="276852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3" name="四角形: 上の 2 つの角を丸める 242">
              <a:extLst>
                <a:ext uri="{FF2B5EF4-FFF2-40B4-BE49-F238E27FC236}">
                  <a16:creationId xmlns:a16="http://schemas.microsoft.com/office/drawing/2014/main" id="{CE0CBCB7-E52B-4A5D-AD77-FC93E0D48BA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南三陸町</a:t>
              </a:r>
            </a:p>
          </p:txBody>
        </p:sp>
        <p:sp>
          <p:nvSpPr>
            <p:cNvPr id="244" name="四角形: 上の 2 つの角を丸める 243">
              <a:extLst>
                <a:ext uri="{FF2B5EF4-FFF2-40B4-BE49-F238E27FC236}">
                  <a16:creationId xmlns:a16="http://schemas.microsoft.com/office/drawing/2014/main" id="{59650EBF-5A7E-48CC-B44A-740D897C944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1" name="グループ化 250">
            <a:extLst>
              <a:ext uri="{FF2B5EF4-FFF2-40B4-BE49-F238E27FC236}">
                <a16:creationId xmlns:a16="http://schemas.microsoft.com/office/drawing/2014/main" id="{21F9CAA4-7060-45A2-825F-379BF5359F60}"/>
              </a:ext>
            </a:extLst>
          </p:cNvPr>
          <p:cNvGrpSpPr/>
          <p:nvPr/>
        </p:nvGrpSpPr>
        <p:grpSpPr>
          <a:xfrm>
            <a:off x="2739954" y="572885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2" name="四角形: 上の 2 つの角を丸める 251">
              <a:extLst>
                <a:ext uri="{FF2B5EF4-FFF2-40B4-BE49-F238E27FC236}">
                  <a16:creationId xmlns:a16="http://schemas.microsoft.com/office/drawing/2014/main" id="{0D4468F9-3748-4F5D-B9C8-C88F5B80AA3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名取市</a:t>
              </a:r>
            </a:p>
          </p:txBody>
        </p:sp>
        <p:sp>
          <p:nvSpPr>
            <p:cNvPr id="253" name="四角形: 上の 2 つの角を丸める 252">
              <a:extLst>
                <a:ext uri="{FF2B5EF4-FFF2-40B4-BE49-F238E27FC236}">
                  <a16:creationId xmlns:a16="http://schemas.microsoft.com/office/drawing/2014/main" id="{D64C5643-59A1-4F1B-9FAB-16C99D9E7C4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4" name="グループ化 253">
            <a:extLst>
              <a:ext uri="{FF2B5EF4-FFF2-40B4-BE49-F238E27FC236}">
                <a16:creationId xmlns:a16="http://schemas.microsoft.com/office/drawing/2014/main" id="{7F1E08DB-4CA4-4C66-B70A-3427E058100F}"/>
              </a:ext>
            </a:extLst>
          </p:cNvPr>
          <p:cNvGrpSpPr/>
          <p:nvPr/>
        </p:nvGrpSpPr>
        <p:grpSpPr>
          <a:xfrm>
            <a:off x="196779" y="675800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5" name="四角形: 上の 2 つの角を丸める 254">
              <a:extLst>
                <a:ext uri="{FF2B5EF4-FFF2-40B4-BE49-F238E27FC236}">
                  <a16:creationId xmlns:a16="http://schemas.microsoft.com/office/drawing/2014/main" id="{668227BA-9965-40E3-8382-F7E5476C438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七ヶ宿町</a:t>
              </a:r>
            </a:p>
          </p:txBody>
        </p:sp>
        <p:sp>
          <p:nvSpPr>
            <p:cNvPr id="256" name="四角形: 上の 2 つの角を丸める 255">
              <a:extLst>
                <a:ext uri="{FF2B5EF4-FFF2-40B4-BE49-F238E27FC236}">
                  <a16:creationId xmlns:a16="http://schemas.microsoft.com/office/drawing/2014/main" id="{8CF66760-0343-407A-A28E-CE5DC000705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7" name="グループ化 256">
            <a:extLst>
              <a:ext uri="{FF2B5EF4-FFF2-40B4-BE49-F238E27FC236}">
                <a16:creationId xmlns:a16="http://schemas.microsoft.com/office/drawing/2014/main" id="{1CDB6DBA-427F-4D39-9012-726AEF5F4A6C}"/>
              </a:ext>
            </a:extLst>
          </p:cNvPr>
          <p:cNvGrpSpPr/>
          <p:nvPr/>
        </p:nvGrpSpPr>
        <p:grpSpPr>
          <a:xfrm>
            <a:off x="1048500" y="727376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8" name="四角形: 上の 2 つの角を丸める 257">
              <a:extLst>
                <a:ext uri="{FF2B5EF4-FFF2-40B4-BE49-F238E27FC236}">
                  <a16:creationId xmlns:a16="http://schemas.microsoft.com/office/drawing/2014/main" id="{87D8F482-A0B4-445C-B616-DDE55EB4C36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白石市</a:t>
              </a:r>
            </a:p>
          </p:txBody>
        </p:sp>
        <p:sp>
          <p:nvSpPr>
            <p:cNvPr id="259" name="四角形: 上の 2 つの角を丸める 258">
              <a:extLst>
                <a:ext uri="{FF2B5EF4-FFF2-40B4-BE49-F238E27FC236}">
                  <a16:creationId xmlns:a16="http://schemas.microsoft.com/office/drawing/2014/main" id="{CE843733-96FA-4BD1-AFB3-28F05F52A50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0" name="グループ化 259">
            <a:extLst>
              <a:ext uri="{FF2B5EF4-FFF2-40B4-BE49-F238E27FC236}">
                <a16:creationId xmlns:a16="http://schemas.microsoft.com/office/drawing/2014/main" id="{A1FF6D26-D16C-4F56-9538-28CE1F643957}"/>
              </a:ext>
            </a:extLst>
          </p:cNvPr>
          <p:cNvGrpSpPr/>
          <p:nvPr/>
        </p:nvGrpSpPr>
        <p:grpSpPr>
          <a:xfrm>
            <a:off x="1997004" y="761525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1" name="四角形: 上の 2 つの角を丸める 260">
              <a:extLst>
                <a:ext uri="{FF2B5EF4-FFF2-40B4-BE49-F238E27FC236}">
                  <a16:creationId xmlns:a16="http://schemas.microsoft.com/office/drawing/2014/main" id="{9EF4EDCD-B860-4421-B565-D83A655D16A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丸森町</a:t>
              </a:r>
            </a:p>
          </p:txBody>
        </p:sp>
        <p:sp>
          <p:nvSpPr>
            <p:cNvPr id="262" name="四角形: 上の 2 つの角を丸める 261">
              <a:extLst>
                <a:ext uri="{FF2B5EF4-FFF2-40B4-BE49-F238E27FC236}">
                  <a16:creationId xmlns:a16="http://schemas.microsoft.com/office/drawing/2014/main" id="{0FFBBB75-A37A-46CE-95C5-DBC1EB05EFD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3" name="グループ化 262">
            <a:extLst>
              <a:ext uri="{FF2B5EF4-FFF2-40B4-BE49-F238E27FC236}">
                <a16:creationId xmlns:a16="http://schemas.microsoft.com/office/drawing/2014/main" id="{2F9542DD-6C8B-4024-9B72-8990D4975682}"/>
              </a:ext>
            </a:extLst>
          </p:cNvPr>
          <p:cNvGrpSpPr/>
          <p:nvPr/>
        </p:nvGrpSpPr>
        <p:grpSpPr>
          <a:xfrm>
            <a:off x="2739954" y="620555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4" name="四角形: 上の 2 つの角を丸める 263">
              <a:extLst>
                <a:ext uri="{FF2B5EF4-FFF2-40B4-BE49-F238E27FC236}">
                  <a16:creationId xmlns:a16="http://schemas.microsoft.com/office/drawing/2014/main" id="{565631E1-4015-43DA-8B73-A686689B2C2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岩沼市</a:t>
              </a:r>
            </a:p>
          </p:txBody>
        </p:sp>
        <p:sp>
          <p:nvSpPr>
            <p:cNvPr id="265" name="四角形: 上の 2 つの角を丸める 264">
              <a:extLst>
                <a:ext uri="{FF2B5EF4-FFF2-40B4-BE49-F238E27FC236}">
                  <a16:creationId xmlns:a16="http://schemas.microsoft.com/office/drawing/2014/main" id="{535E82AE-1797-495D-96A3-DB7F16F752C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6" name="グループ化 265">
            <a:extLst>
              <a:ext uri="{FF2B5EF4-FFF2-40B4-BE49-F238E27FC236}">
                <a16:creationId xmlns:a16="http://schemas.microsoft.com/office/drawing/2014/main" id="{B77BBE8C-A77F-4258-8420-3D3F9808F9D6}"/>
              </a:ext>
            </a:extLst>
          </p:cNvPr>
          <p:cNvGrpSpPr/>
          <p:nvPr/>
        </p:nvGrpSpPr>
        <p:grpSpPr>
          <a:xfrm>
            <a:off x="2739954" y="666275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7" name="四角形: 上の 2 つの角を丸める 266">
              <a:extLst>
                <a:ext uri="{FF2B5EF4-FFF2-40B4-BE49-F238E27FC236}">
                  <a16:creationId xmlns:a16="http://schemas.microsoft.com/office/drawing/2014/main" id="{11F6D443-8CB6-4AD8-97BD-78577BD6C7E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亘理町</a:t>
              </a:r>
            </a:p>
          </p:txBody>
        </p:sp>
        <p:sp>
          <p:nvSpPr>
            <p:cNvPr id="268" name="四角形: 上の 2 つの角を丸める 267">
              <a:extLst>
                <a:ext uri="{FF2B5EF4-FFF2-40B4-BE49-F238E27FC236}">
                  <a16:creationId xmlns:a16="http://schemas.microsoft.com/office/drawing/2014/main" id="{630A9F39-4823-4A82-92CF-AEA45EEB303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9" name="グループ化 268">
            <a:extLst>
              <a:ext uri="{FF2B5EF4-FFF2-40B4-BE49-F238E27FC236}">
                <a16:creationId xmlns:a16="http://schemas.microsoft.com/office/drawing/2014/main" id="{B366F4EE-1135-4B37-9932-D7E8A28224CB}"/>
              </a:ext>
            </a:extLst>
          </p:cNvPr>
          <p:cNvGrpSpPr/>
          <p:nvPr/>
        </p:nvGrpSpPr>
        <p:grpSpPr>
          <a:xfrm>
            <a:off x="2739954" y="71294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70" name="四角形: 上の 2 つの角を丸める 269">
              <a:extLst>
                <a:ext uri="{FF2B5EF4-FFF2-40B4-BE49-F238E27FC236}">
                  <a16:creationId xmlns:a16="http://schemas.microsoft.com/office/drawing/2014/main" id="{E89A67EC-8040-42D6-8D28-F1F02372416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山元町</a:t>
              </a:r>
            </a:p>
          </p:txBody>
        </p:sp>
        <p:sp>
          <p:nvSpPr>
            <p:cNvPr id="271" name="四角形: 上の 2 つの角を丸める 270">
              <a:extLst>
                <a:ext uri="{FF2B5EF4-FFF2-40B4-BE49-F238E27FC236}">
                  <a16:creationId xmlns:a16="http://schemas.microsoft.com/office/drawing/2014/main" id="{48B8CD1E-B7A1-4DE6-9711-E0AFE14B3CE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2" name="グループ化 271">
            <a:extLst>
              <a:ext uri="{FF2B5EF4-FFF2-40B4-BE49-F238E27FC236}">
                <a16:creationId xmlns:a16="http://schemas.microsoft.com/office/drawing/2014/main" id="{F8B74BD2-3C1E-426F-BA7C-FAADEAB111E2}"/>
              </a:ext>
            </a:extLst>
          </p:cNvPr>
          <p:cNvGrpSpPr/>
          <p:nvPr/>
        </p:nvGrpSpPr>
        <p:grpSpPr>
          <a:xfrm>
            <a:off x="4792662" y="38059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73" name="四角形: 上の 2 つの角を丸める 272">
              <a:extLst>
                <a:ext uri="{FF2B5EF4-FFF2-40B4-BE49-F238E27FC236}">
                  <a16:creationId xmlns:a16="http://schemas.microsoft.com/office/drawing/2014/main" id="{88E4DCF0-76B9-4015-B863-1D1739946D8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石巻市</a:t>
              </a:r>
            </a:p>
          </p:txBody>
        </p:sp>
        <p:sp>
          <p:nvSpPr>
            <p:cNvPr id="274" name="四角形: 上の 2 つの角を丸める 273">
              <a:extLst>
                <a:ext uri="{FF2B5EF4-FFF2-40B4-BE49-F238E27FC236}">
                  <a16:creationId xmlns:a16="http://schemas.microsoft.com/office/drawing/2014/main" id="{CDE8EEFC-F20D-4B8B-9956-5D75D75B14A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5" name="グループ化 274">
            <a:extLst>
              <a:ext uri="{FF2B5EF4-FFF2-40B4-BE49-F238E27FC236}">
                <a16:creationId xmlns:a16="http://schemas.microsoft.com/office/drawing/2014/main" id="{512813B4-F14A-4365-9950-B8C3C75D50B4}"/>
              </a:ext>
            </a:extLst>
          </p:cNvPr>
          <p:cNvGrpSpPr/>
          <p:nvPr/>
        </p:nvGrpSpPr>
        <p:grpSpPr>
          <a:xfrm>
            <a:off x="5582360" y="433062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76" name="四角形: 上の 2 つの角を丸める 275">
              <a:extLst>
                <a:ext uri="{FF2B5EF4-FFF2-40B4-BE49-F238E27FC236}">
                  <a16:creationId xmlns:a16="http://schemas.microsoft.com/office/drawing/2014/main" id="{0BF9910E-441F-4158-89CC-21E41B0DC95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女川町</a:t>
              </a:r>
            </a:p>
          </p:txBody>
        </p:sp>
        <p:sp>
          <p:nvSpPr>
            <p:cNvPr id="277" name="四角形: 上の 2 つの角を丸める 276">
              <a:extLst>
                <a:ext uri="{FF2B5EF4-FFF2-40B4-BE49-F238E27FC236}">
                  <a16:creationId xmlns:a16="http://schemas.microsoft.com/office/drawing/2014/main" id="{06A6708D-AC48-4B37-9D59-4527EF58484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8" name="グループ化 277">
            <a:extLst>
              <a:ext uri="{FF2B5EF4-FFF2-40B4-BE49-F238E27FC236}">
                <a16:creationId xmlns:a16="http://schemas.microsoft.com/office/drawing/2014/main" id="{D83C3A79-E892-4827-AE02-DECE58D65555}"/>
              </a:ext>
            </a:extLst>
          </p:cNvPr>
          <p:cNvGrpSpPr/>
          <p:nvPr/>
        </p:nvGrpSpPr>
        <p:grpSpPr>
          <a:xfrm>
            <a:off x="1228090" y="596846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79" name="四角形: 上の 2 つの角を丸める 278">
              <a:extLst>
                <a:ext uri="{FF2B5EF4-FFF2-40B4-BE49-F238E27FC236}">
                  <a16:creationId xmlns:a16="http://schemas.microsoft.com/office/drawing/2014/main" id="{13527B84-52E9-4BDF-A935-93B34B3E220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蔵王町</a:t>
              </a:r>
            </a:p>
          </p:txBody>
        </p:sp>
        <p:sp>
          <p:nvSpPr>
            <p:cNvPr id="280" name="四角形: 上の 2 つの角を丸める 279">
              <a:extLst>
                <a:ext uri="{FF2B5EF4-FFF2-40B4-BE49-F238E27FC236}">
                  <a16:creationId xmlns:a16="http://schemas.microsoft.com/office/drawing/2014/main" id="{FBD97585-1D42-4426-8438-80BDD2CEAD1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1" name="グループ化 280">
            <a:extLst>
              <a:ext uri="{FF2B5EF4-FFF2-40B4-BE49-F238E27FC236}">
                <a16:creationId xmlns:a16="http://schemas.microsoft.com/office/drawing/2014/main" id="{9FF249A3-48E4-4607-B68B-2504CF699A82}"/>
              </a:ext>
            </a:extLst>
          </p:cNvPr>
          <p:cNvGrpSpPr/>
          <p:nvPr/>
        </p:nvGrpSpPr>
        <p:grpSpPr>
          <a:xfrm>
            <a:off x="1990090" y="596846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82" name="四角形: 上の 2 つの角を丸める 281">
              <a:extLst>
                <a:ext uri="{FF2B5EF4-FFF2-40B4-BE49-F238E27FC236}">
                  <a16:creationId xmlns:a16="http://schemas.microsoft.com/office/drawing/2014/main" id="{6EE32BBF-F003-419F-BF67-11951B92C7B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村田町</a:t>
              </a:r>
            </a:p>
          </p:txBody>
        </p:sp>
        <p:sp>
          <p:nvSpPr>
            <p:cNvPr id="283" name="四角形: 上の 2 つの角を丸める 282">
              <a:extLst>
                <a:ext uri="{FF2B5EF4-FFF2-40B4-BE49-F238E27FC236}">
                  <a16:creationId xmlns:a16="http://schemas.microsoft.com/office/drawing/2014/main" id="{A9AE94FF-ECEA-4311-BFDF-682E0D6F9B0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6" name="グループ化 285">
            <a:extLst>
              <a:ext uri="{FF2B5EF4-FFF2-40B4-BE49-F238E27FC236}">
                <a16:creationId xmlns:a16="http://schemas.microsoft.com/office/drawing/2014/main" id="{ED782306-DD61-4873-B378-8A5B8F46CBCD}"/>
              </a:ext>
            </a:extLst>
          </p:cNvPr>
          <p:cNvGrpSpPr/>
          <p:nvPr/>
        </p:nvGrpSpPr>
        <p:grpSpPr>
          <a:xfrm>
            <a:off x="1228090" y="643519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87" name="四角形: 上の 2 つの角を丸める 286">
              <a:extLst>
                <a:ext uri="{FF2B5EF4-FFF2-40B4-BE49-F238E27FC236}">
                  <a16:creationId xmlns:a16="http://schemas.microsoft.com/office/drawing/2014/main" id="{9DEAB878-BD9F-4388-BA35-F48E5E9295F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大河原町</a:t>
              </a:r>
            </a:p>
          </p:txBody>
        </p:sp>
        <p:sp>
          <p:nvSpPr>
            <p:cNvPr id="288" name="四角形: 上の 2 つの角を丸める 287">
              <a:extLst>
                <a:ext uri="{FF2B5EF4-FFF2-40B4-BE49-F238E27FC236}">
                  <a16:creationId xmlns:a16="http://schemas.microsoft.com/office/drawing/2014/main" id="{6B1131F5-A691-4371-813A-CCFEF5E1DE7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9" name="グループ化 288">
            <a:extLst>
              <a:ext uri="{FF2B5EF4-FFF2-40B4-BE49-F238E27FC236}">
                <a16:creationId xmlns:a16="http://schemas.microsoft.com/office/drawing/2014/main" id="{C0A0845B-06C1-4B9A-B39E-370982F19016}"/>
              </a:ext>
            </a:extLst>
          </p:cNvPr>
          <p:cNvGrpSpPr/>
          <p:nvPr/>
        </p:nvGrpSpPr>
        <p:grpSpPr>
          <a:xfrm>
            <a:off x="1990090" y="643519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0" name="四角形: 上の 2 つの角を丸める 289">
              <a:extLst>
                <a:ext uri="{FF2B5EF4-FFF2-40B4-BE49-F238E27FC236}">
                  <a16:creationId xmlns:a16="http://schemas.microsoft.com/office/drawing/2014/main" id="{5239A8E5-7E6A-499A-A01D-D19BC5276B4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柴田町</a:t>
              </a:r>
            </a:p>
          </p:txBody>
        </p:sp>
        <p:sp>
          <p:nvSpPr>
            <p:cNvPr id="291" name="四角形: 上の 2 つの角を丸める 290">
              <a:extLst>
                <a:ext uri="{FF2B5EF4-FFF2-40B4-BE49-F238E27FC236}">
                  <a16:creationId xmlns:a16="http://schemas.microsoft.com/office/drawing/2014/main" id="{716E2A6D-74F1-4DF2-A071-73C55198F72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3" name="グループ化 292">
            <a:extLst>
              <a:ext uri="{FF2B5EF4-FFF2-40B4-BE49-F238E27FC236}">
                <a16:creationId xmlns:a16="http://schemas.microsoft.com/office/drawing/2014/main" id="{82D99307-5EBB-43B7-9F80-51E1C2F7B427}"/>
              </a:ext>
            </a:extLst>
          </p:cNvPr>
          <p:cNvGrpSpPr/>
          <p:nvPr/>
        </p:nvGrpSpPr>
        <p:grpSpPr>
          <a:xfrm>
            <a:off x="1866265" y="691144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4" name="四角形: 上の 2 つの角を丸める 293">
              <a:extLst>
                <a:ext uri="{FF2B5EF4-FFF2-40B4-BE49-F238E27FC236}">
                  <a16:creationId xmlns:a16="http://schemas.microsoft.com/office/drawing/2014/main" id="{57462426-5560-4529-8CE7-8792D6F0ACF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角田市</a:t>
              </a:r>
            </a:p>
          </p:txBody>
        </p:sp>
        <p:sp>
          <p:nvSpPr>
            <p:cNvPr id="295" name="四角形: 上の 2 つの角を丸める 294">
              <a:extLst>
                <a:ext uri="{FF2B5EF4-FFF2-40B4-BE49-F238E27FC236}">
                  <a16:creationId xmlns:a16="http://schemas.microsoft.com/office/drawing/2014/main" id="{08B6EE5F-C411-4879-BAB4-7FC450CED79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7" name="グループ化 296">
            <a:extLst>
              <a:ext uri="{FF2B5EF4-FFF2-40B4-BE49-F238E27FC236}">
                <a16:creationId xmlns:a16="http://schemas.microsoft.com/office/drawing/2014/main" id="{DA3E5AAF-ED9E-4D21-886B-8C84F59D9CB5}"/>
              </a:ext>
            </a:extLst>
          </p:cNvPr>
          <p:cNvGrpSpPr/>
          <p:nvPr/>
        </p:nvGrpSpPr>
        <p:grpSpPr>
          <a:xfrm>
            <a:off x="1857588" y="369589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8" name="四角形: 上の 2 つの角を丸める 297">
              <a:extLst>
                <a:ext uri="{FF2B5EF4-FFF2-40B4-BE49-F238E27FC236}">
                  <a16:creationId xmlns:a16="http://schemas.microsoft.com/office/drawing/2014/main" id="{7D891482-2903-4A01-AAC5-B0C4E3E24B5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色麻町</a:t>
              </a:r>
            </a:p>
          </p:txBody>
        </p:sp>
        <p:sp>
          <p:nvSpPr>
            <p:cNvPr id="299" name="四角形: 上の 2 つの角を丸める 298">
              <a:extLst>
                <a:ext uri="{FF2B5EF4-FFF2-40B4-BE49-F238E27FC236}">
                  <a16:creationId xmlns:a16="http://schemas.microsoft.com/office/drawing/2014/main" id="{8833CBF8-F0DA-4511-87B8-927E95F5BD5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0" name="グループ化 299">
            <a:extLst>
              <a:ext uri="{FF2B5EF4-FFF2-40B4-BE49-F238E27FC236}">
                <a16:creationId xmlns:a16="http://schemas.microsoft.com/office/drawing/2014/main" id="{D050B1CA-9DE8-476A-BBFD-88FC28D0511E}"/>
              </a:ext>
            </a:extLst>
          </p:cNvPr>
          <p:cNvGrpSpPr/>
          <p:nvPr/>
        </p:nvGrpSpPr>
        <p:grpSpPr>
          <a:xfrm>
            <a:off x="2629113" y="375284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1" name="四角形: 上の 2 つの角を丸める 300">
              <a:extLst>
                <a:ext uri="{FF2B5EF4-FFF2-40B4-BE49-F238E27FC236}">
                  <a16:creationId xmlns:a16="http://schemas.microsoft.com/office/drawing/2014/main" id="{E4D02FA3-5BA7-4BA8-A973-2F424EDE276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大衡村</a:t>
              </a:r>
            </a:p>
          </p:txBody>
        </p:sp>
        <p:sp>
          <p:nvSpPr>
            <p:cNvPr id="302" name="四角形: 上の 2 つの角を丸める 301">
              <a:extLst>
                <a:ext uri="{FF2B5EF4-FFF2-40B4-BE49-F238E27FC236}">
                  <a16:creationId xmlns:a16="http://schemas.microsoft.com/office/drawing/2014/main" id="{25765CA2-76DE-404A-9861-B6281DFD6AD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3" name="グループ化 302">
            <a:extLst>
              <a:ext uri="{FF2B5EF4-FFF2-40B4-BE49-F238E27FC236}">
                <a16:creationId xmlns:a16="http://schemas.microsoft.com/office/drawing/2014/main" id="{BD139724-78C8-4706-A298-B4AF60907C69}"/>
              </a:ext>
            </a:extLst>
          </p:cNvPr>
          <p:cNvGrpSpPr/>
          <p:nvPr/>
        </p:nvGrpSpPr>
        <p:grpSpPr>
          <a:xfrm>
            <a:off x="1867113" y="420072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4" name="四角形: 上の 2 つの角を丸める 303">
              <a:extLst>
                <a:ext uri="{FF2B5EF4-FFF2-40B4-BE49-F238E27FC236}">
                  <a16:creationId xmlns:a16="http://schemas.microsoft.com/office/drawing/2014/main" id="{A72CF0AF-B7CB-4174-8D34-5302030084C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大和町</a:t>
              </a:r>
            </a:p>
          </p:txBody>
        </p:sp>
        <p:sp>
          <p:nvSpPr>
            <p:cNvPr id="305" name="四角形: 上の 2 つの角を丸める 304">
              <a:extLst>
                <a:ext uri="{FF2B5EF4-FFF2-40B4-BE49-F238E27FC236}">
                  <a16:creationId xmlns:a16="http://schemas.microsoft.com/office/drawing/2014/main" id="{449D1F51-20B3-4FCB-BB1D-E938A8AEEF0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6" name="グループ化 305">
            <a:extLst>
              <a:ext uri="{FF2B5EF4-FFF2-40B4-BE49-F238E27FC236}">
                <a16:creationId xmlns:a16="http://schemas.microsoft.com/office/drawing/2014/main" id="{DDB1FC6E-83EF-4D55-B05B-F350F90550E4}"/>
              </a:ext>
            </a:extLst>
          </p:cNvPr>
          <p:cNvGrpSpPr/>
          <p:nvPr/>
        </p:nvGrpSpPr>
        <p:grpSpPr>
          <a:xfrm>
            <a:off x="4087812" y="332973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7" name="四角形: 上の 2 つの角を丸める 306">
              <a:extLst>
                <a:ext uri="{FF2B5EF4-FFF2-40B4-BE49-F238E27FC236}">
                  <a16:creationId xmlns:a16="http://schemas.microsoft.com/office/drawing/2014/main" id="{77AE901F-7507-4359-905F-46A1D0DB107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涌谷町</a:t>
              </a:r>
            </a:p>
          </p:txBody>
        </p:sp>
        <p:sp>
          <p:nvSpPr>
            <p:cNvPr id="308" name="四角形: 上の 2 つの角を丸める 307">
              <a:extLst>
                <a:ext uri="{FF2B5EF4-FFF2-40B4-BE49-F238E27FC236}">
                  <a16:creationId xmlns:a16="http://schemas.microsoft.com/office/drawing/2014/main" id="{4D992202-1473-4B8F-B652-E6C952F44C5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9" name="グループ化 308">
            <a:extLst>
              <a:ext uri="{FF2B5EF4-FFF2-40B4-BE49-F238E27FC236}">
                <a16:creationId xmlns:a16="http://schemas.microsoft.com/office/drawing/2014/main" id="{D46C2B1F-6DEE-4BCD-AF97-1E71510484A3}"/>
              </a:ext>
            </a:extLst>
          </p:cNvPr>
          <p:cNvGrpSpPr/>
          <p:nvPr/>
        </p:nvGrpSpPr>
        <p:grpSpPr>
          <a:xfrm>
            <a:off x="3621087" y="38059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10" name="四角形: 上の 2 つの角を丸める 309">
              <a:extLst>
                <a:ext uri="{FF2B5EF4-FFF2-40B4-BE49-F238E27FC236}">
                  <a16:creationId xmlns:a16="http://schemas.microsoft.com/office/drawing/2014/main" id="{AF66B6C3-B406-444A-A772-EA464AA3A8F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美里町</a:t>
              </a:r>
            </a:p>
          </p:txBody>
        </p:sp>
        <p:sp>
          <p:nvSpPr>
            <p:cNvPr id="311" name="四角形: 上の 2 つの角を丸める 310">
              <a:extLst>
                <a:ext uri="{FF2B5EF4-FFF2-40B4-BE49-F238E27FC236}">
                  <a16:creationId xmlns:a16="http://schemas.microsoft.com/office/drawing/2014/main" id="{7EB6E9B6-B5A1-4FA3-8625-832FA1BE8CF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2" name="グループ化 311">
            <a:extLst>
              <a:ext uri="{FF2B5EF4-FFF2-40B4-BE49-F238E27FC236}">
                <a16:creationId xmlns:a16="http://schemas.microsoft.com/office/drawing/2014/main" id="{E819CB2B-D9F4-4D4F-B40F-DB98AFCB8554}"/>
              </a:ext>
            </a:extLst>
          </p:cNvPr>
          <p:cNvGrpSpPr/>
          <p:nvPr/>
        </p:nvGrpSpPr>
        <p:grpSpPr>
          <a:xfrm>
            <a:off x="4221162" y="428223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13" name="四角形: 上の 2 つの角を丸める 312">
              <a:extLst>
                <a:ext uri="{FF2B5EF4-FFF2-40B4-BE49-F238E27FC236}">
                  <a16:creationId xmlns:a16="http://schemas.microsoft.com/office/drawing/2014/main" id="{F4B3C290-37E1-4C2D-BCF8-8BE353DFFE2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東松島市</a:t>
              </a:r>
            </a:p>
          </p:txBody>
        </p:sp>
        <p:sp>
          <p:nvSpPr>
            <p:cNvPr id="314" name="四角形: 上の 2 つの角を丸める 313">
              <a:extLst>
                <a:ext uri="{FF2B5EF4-FFF2-40B4-BE49-F238E27FC236}">
                  <a16:creationId xmlns:a16="http://schemas.microsoft.com/office/drawing/2014/main" id="{4A8F97CC-0C0C-4182-ACE8-0A30CC5FF53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5" name="グループ化 314">
            <a:extLst>
              <a:ext uri="{FF2B5EF4-FFF2-40B4-BE49-F238E27FC236}">
                <a16:creationId xmlns:a16="http://schemas.microsoft.com/office/drawing/2014/main" id="{F2DF9F45-72F2-408C-8E31-D20B71F315C6}"/>
              </a:ext>
            </a:extLst>
          </p:cNvPr>
          <p:cNvGrpSpPr/>
          <p:nvPr/>
        </p:nvGrpSpPr>
        <p:grpSpPr>
          <a:xfrm>
            <a:off x="3180715" y="526361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16" name="四角形: 上の 2 つの角を丸める 315">
              <a:extLst>
                <a:ext uri="{FF2B5EF4-FFF2-40B4-BE49-F238E27FC236}">
                  <a16:creationId xmlns:a16="http://schemas.microsoft.com/office/drawing/2014/main" id="{E438A312-FB06-446C-932E-E1F6B280A5C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多賀城市</a:t>
              </a:r>
            </a:p>
          </p:txBody>
        </p:sp>
        <p:sp>
          <p:nvSpPr>
            <p:cNvPr id="317" name="四角形: 上の 2 つの角を丸める 316">
              <a:extLst>
                <a:ext uri="{FF2B5EF4-FFF2-40B4-BE49-F238E27FC236}">
                  <a16:creationId xmlns:a16="http://schemas.microsoft.com/office/drawing/2014/main" id="{B0C6D114-D7E3-4F3D-9808-E3124E4D031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8" name="グループ化 317">
            <a:extLst>
              <a:ext uri="{FF2B5EF4-FFF2-40B4-BE49-F238E27FC236}">
                <a16:creationId xmlns:a16="http://schemas.microsoft.com/office/drawing/2014/main" id="{FAF314C6-35CA-4EF7-8165-39B239190B57}"/>
              </a:ext>
            </a:extLst>
          </p:cNvPr>
          <p:cNvGrpSpPr/>
          <p:nvPr/>
        </p:nvGrpSpPr>
        <p:grpSpPr>
          <a:xfrm>
            <a:off x="3942715" y="526361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19" name="四角形: 上の 2 つの角を丸める 318">
              <a:extLst>
                <a:ext uri="{FF2B5EF4-FFF2-40B4-BE49-F238E27FC236}">
                  <a16:creationId xmlns:a16="http://schemas.microsoft.com/office/drawing/2014/main" id="{F38B0C3A-ADE1-485B-B15D-C434A3C07FB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七ヶ浜町</a:t>
              </a:r>
            </a:p>
          </p:txBody>
        </p:sp>
        <p:sp>
          <p:nvSpPr>
            <p:cNvPr id="320" name="四角形: 上の 2 つの角を丸める 319">
              <a:extLst>
                <a:ext uri="{FF2B5EF4-FFF2-40B4-BE49-F238E27FC236}">
                  <a16:creationId xmlns:a16="http://schemas.microsoft.com/office/drawing/2014/main" id="{1AA066B2-8911-4E16-947D-9D4EE8D6A1A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1" name="グループ化 320">
            <a:extLst>
              <a:ext uri="{FF2B5EF4-FFF2-40B4-BE49-F238E27FC236}">
                <a16:creationId xmlns:a16="http://schemas.microsoft.com/office/drawing/2014/main" id="{F448BB62-7320-4E96-B806-EE1268C49E3A}"/>
              </a:ext>
            </a:extLst>
          </p:cNvPr>
          <p:cNvGrpSpPr/>
          <p:nvPr/>
        </p:nvGrpSpPr>
        <p:grpSpPr>
          <a:xfrm>
            <a:off x="2924752" y="479689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22" name="四角形: 上の 2 つの角を丸める 321">
              <a:extLst>
                <a:ext uri="{FF2B5EF4-FFF2-40B4-BE49-F238E27FC236}">
                  <a16:creationId xmlns:a16="http://schemas.microsoft.com/office/drawing/2014/main" id="{6D08E246-A7BA-4294-A9B8-9967A947D93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利府町</a:t>
              </a:r>
            </a:p>
          </p:txBody>
        </p:sp>
        <p:sp>
          <p:nvSpPr>
            <p:cNvPr id="323" name="四角形: 上の 2 つの角を丸める 322">
              <a:extLst>
                <a:ext uri="{FF2B5EF4-FFF2-40B4-BE49-F238E27FC236}">
                  <a16:creationId xmlns:a16="http://schemas.microsoft.com/office/drawing/2014/main" id="{B57A0CA7-DF60-40BF-98A1-C83650D6458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4" name="グループ化 323">
            <a:extLst>
              <a:ext uri="{FF2B5EF4-FFF2-40B4-BE49-F238E27FC236}">
                <a16:creationId xmlns:a16="http://schemas.microsoft.com/office/drawing/2014/main" id="{C97B46EC-6FD0-4A3B-A57D-75DD35D52BBF}"/>
              </a:ext>
            </a:extLst>
          </p:cNvPr>
          <p:cNvGrpSpPr/>
          <p:nvPr/>
        </p:nvGrpSpPr>
        <p:grpSpPr>
          <a:xfrm>
            <a:off x="3686752" y="479689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25" name="四角形: 上の 2 つの角を丸める 324">
              <a:extLst>
                <a:ext uri="{FF2B5EF4-FFF2-40B4-BE49-F238E27FC236}">
                  <a16:creationId xmlns:a16="http://schemas.microsoft.com/office/drawing/2014/main" id="{7A1FEEDE-3279-4997-AC27-79F87E7F082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塩竃市</a:t>
              </a:r>
            </a:p>
          </p:txBody>
        </p:sp>
        <p:sp>
          <p:nvSpPr>
            <p:cNvPr id="326" name="四角形: 上の 2 つの角を丸める 325">
              <a:extLst>
                <a:ext uri="{FF2B5EF4-FFF2-40B4-BE49-F238E27FC236}">
                  <a16:creationId xmlns:a16="http://schemas.microsoft.com/office/drawing/2014/main" id="{543AB28D-0C7A-47B4-A6B9-75A7DAD0870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7" name="グループ化 326">
            <a:extLst>
              <a:ext uri="{FF2B5EF4-FFF2-40B4-BE49-F238E27FC236}">
                <a16:creationId xmlns:a16="http://schemas.microsoft.com/office/drawing/2014/main" id="{C8D136A5-9DC2-4BBF-B765-FD6AA1B25F1D}"/>
              </a:ext>
            </a:extLst>
          </p:cNvPr>
          <p:cNvGrpSpPr/>
          <p:nvPr/>
        </p:nvGrpSpPr>
        <p:grpSpPr>
          <a:xfrm>
            <a:off x="4448752" y="479689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28" name="四角形: 上の 2 つの角を丸める 327">
              <a:extLst>
                <a:ext uri="{FF2B5EF4-FFF2-40B4-BE49-F238E27FC236}">
                  <a16:creationId xmlns:a16="http://schemas.microsoft.com/office/drawing/2014/main" id="{7A687347-B43A-4310-8A65-3C58131CD9C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松島町</a:t>
              </a:r>
            </a:p>
          </p:txBody>
        </p:sp>
        <p:sp>
          <p:nvSpPr>
            <p:cNvPr id="329" name="四角形: 上の 2 つの角を丸める 328">
              <a:extLst>
                <a:ext uri="{FF2B5EF4-FFF2-40B4-BE49-F238E27FC236}">
                  <a16:creationId xmlns:a16="http://schemas.microsoft.com/office/drawing/2014/main" id="{791F4D7F-5F5F-43AE-97A8-AA6AB5535C4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0" name="グループ化 329">
            <a:extLst>
              <a:ext uri="{FF2B5EF4-FFF2-40B4-BE49-F238E27FC236}">
                <a16:creationId xmlns:a16="http://schemas.microsoft.com/office/drawing/2014/main" id="{3D754D73-EAD7-4E33-A055-BE24BDC4F7E3}"/>
              </a:ext>
            </a:extLst>
          </p:cNvPr>
          <p:cNvGrpSpPr/>
          <p:nvPr/>
        </p:nvGrpSpPr>
        <p:grpSpPr>
          <a:xfrm>
            <a:off x="2677102" y="428254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31" name="四角形: 上の 2 つの角を丸める 330">
              <a:extLst>
                <a:ext uri="{FF2B5EF4-FFF2-40B4-BE49-F238E27FC236}">
                  <a16:creationId xmlns:a16="http://schemas.microsoft.com/office/drawing/2014/main" id="{1BDA225A-EC84-4F70-BB2E-9DB25DB398A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富谷町</a:t>
              </a:r>
            </a:p>
          </p:txBody>
        </p:sp>
        <p:sp>
          <p:nvSpPr>
            <p:cNvPr id="332" name="四角形: 上の 2 つの角を丸める 331">
              <a:extLst>
                <a:ext uri="{FF2B5EF4-FFF2-40B4-BE49-F238E27FC236}">
                  <a16:creationId xmlns:a16="http://schemas.microsoft.com/office/drawing/2014/main" id="{83E308A8-228D-44EE-B377-6F6F8BB9AC9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3" name="グループ化 332">
            <a:extLst>
              <a:ext uri="{FF2B5EF4-FFF2-40B4-BE49-F238E27FC236}">
                <a16:creationId xmlns:a16="http://schemas.microsoft.com/office/drawing/2014/main" id="{931B2AEB-841E-4EC9-B1B6-439B84F774AE}"/>
              </a:ext>
            </a:extLst>
          </p:cNvPr>
          <p:cNvGrpSpPr/>
          <p:nvPr/>
        </p:nvGrpSpPr>
        <p:grpSpPr>
          <a:xfrm>
            <a:off x="3439102" y="428254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34" name="四角形: 上の 2 つの角を丸める 333">
              <a:extLst>
                <a:ext uri="{FF2B5EF4-FFF2-40B4-BE49-F238E27FC236}">
                  <a16:creationId xmlns:a16="http://schemas.microsoft.com/office/drawing/2014/main" id="{9F5A9579-E61C-4217-8EE8-A5ABCD7EDF8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大郷町</a:t>
              </a:r>
            </a:p>
          </p:txBody>
        </p:sp>
        <p:sp>
          <p:nvSpPr>
            <p:cNvPr id="335" name="四角形: 上の 2 つの角を丸める 334">
              <a:extLst>
                <a:ext uri="{FF2B5EF4-FFF2-40B4-BE49-F238E27FC236}">
                  <a16:creationId xmlns:a16="http://schemas.microsoft.com/office/drawing/2014/main" id="{8EB06F6B-2A95-4A67-BDF1-AEADE2E72F1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07263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1AE9DDC4-3EBB-4AAF-A4E0-56E15CA82A40}"/>
              </a:ext>
            </a:extLst>
          </p:cNvPr>
          <p:cNvSpPr txBox="1"/>
          <p:nvPr/>
        </p:nvSpPr>
        <p:spPr>
          <a:xfrm>
            <a:off x="131145" y="113160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宮城県</a:t>
            </a:r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1AA5D3F5-3CDB-41D4-A992-D157EDEEE4EF}"/>
              </a:ext>
            </a:extLst>
          </p:cNvPr>
          <p:cNvSpPr txBox="1"/>
          <p:nvPr/>
        </p:nvSpPr>
        <p:spPr>
          <a:xfrm>
            <a:off x="95867" y="535461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94" name="直線コネクタ 93">
            <a:extLst>
              <a:ext uri="{FF2B5EF4-FFF2-40B4-BE49-F238E27FC236}">
                <a16:creationId xmlns:a16="http://schemas.microsoft.com/office/drawing/2014/main" id="{4E1D2A86-D376-4F41-93C2-D0AD7AAFDEDD}"/>
              </a:ext>
            </a:extLst>
          </p:cNvPr>
          <p:cNvCxnSpPr/>
          <p:nvPr/>
        </p:nvCxnSpPr>
        <p:spPr>
          <a:xfrm>
            <a:off x="122756" y="507713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2" name="Group 322">
            <a:extLst>
              <a:ext uri="{FF2B5EF4-FFF2-40B4-BE49-F238E27FC236}">
                <a16:creationId xmlns:a16="http://schemas.microsoft.com/office/drawing/2014/main" id="{C095B53B-CDD3-4E43-888E-7D86BA015BFE}"/>
              </a:ext>
            </a:extLst>
          </p:cNvPr>
          <p:cNvGrpSpPr>
            <a:grpSpLocks/>
          </p:cNvGrpSpPr>
          <p:nvPr/>
        </p:nvGrpSpPr>
        <p:grpSpPr bwMode="auto">
          <a:xfrm>
            <a:off x="1050018" y="4369595"/>
            <a:ext cx="2701018" cy="1671411"/>
            <a:chOff x="926" y="3862"/>
            <a:chExt cx="2382" cy="1474"/>
          </a:xfrm>
        </p:grpSpPr>
        <p:sp>
          <p:nvSpPr>
            <p:cNvPr id="186" name="Freeform 260">
              <a:extLst>
                <a:ext uri="{FF2B5EF4-FFF2-40B4-BE49-F238E27FC236}">
                  <a16:creationId xmlns:a16="http://schemas.microsoft.com/office/drawing/2014/main" id="{B1596DC4-4093-48EF-A3B8-38B6A2E678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7" y="4883"/>
              <a:ext cx="454" cy="453"/>
            </a:xfrm>
            <a:custGeom>
              <a:avLst/>
              <a:gdLst>
                <a:gd name="T0" fmla="*/ 340 w 454"/>
                <a:gd name="T1" fmla="*/ 453 h 453"/>
                <a:gd name="T2" fmla="*/ 340 w 454"/>
                <a:gd name="T3" fmla="*/ 396 h 453"/>
                <a:gd name="T4" fmla="*/ 397 w 454"/>
                <a:gd name="T5" fmla="*/ 396 h 453"/>
                <a:gd name="T6" fmla="*/ 397 w 454"/>
                <a:gd name="T7" fmla="*/ 283 h 453"/>
                <a:gd name="T8" fmla="*/ 454 w 454"/>
                <a:gd name="T9" fmla="*/ 283 h 453"/>
                <a:gd name="T10" fmla="*/ 454 w 454"/>
                <a:gd name="T11" fmla="*/ 170 h 453"/>
                <a:gd name="T12" fmla="*/ 397 w 454"/>
                <a:gd name="T13" fmla="*/ 170 h 453"/>
                <a:gd name="T14" fmla="*/ 397 w 454"/>
                <a:gd name="T15" fmla="*/ 113 h 453"/>
                <a:gd name="T16" fmla="*/ 340 w 454"/>
                <a:gd name="T17" fmla="*/ 113 h 453"/>
                <a:gd name="T18" fmla="*/ 340 w 454"/>
                <a:gd name="T19" fmla="*/ 56 h 453"/>
                <a:gd name="T20" fmla="*/ 284 w 454"/>
                <a:gd name="T21" fmla="*/ 56 h 453"/>
                <a:gd name="T22" fmla="*/ 284 w 454"/>
                <a:gd name="T23" fmla="*/ 0 h 453"/>
                <a:gd name="T24" fmla="*/ 57 w 454"/>
                <a:gd name="T25" fmla="*/ 0 h 453"/>
                <a:gd name="T26" fmla="*/ 57 w 454"/>
                <a:gd name="T27" fmla="*/ 56 h 453"/>
                <a:gd name="T28" fmla="*/ 0 w 454"/>
                <a:gd name="T29" fmla="*/ 56 h 453"/>
                <a:gd name="T30" fmla="*/ 0 w 454"/>
                <a:gd name="T31" fmla="*/ 170 h 453"/>
                <a:gd name="T32" fmla="*/ 57 w 454"/>
                <a:gd name="T33" fmla="*/ 170 h 453"/>
                <a:gd name="T34" fmla="*/ 57 w 454"/>
                <a:gd name="T35" fmla="*/ 226 h 453"/>
                <a:gd name="T36" fmla="*/ 113 w 454"/>
                <a:gd name="T37" fmla="*/ 226 h 453"/>
                <a:gd name="T38" fmla="*/ 113 w 454"/>
                <a:gd name="T39" fmla="*/ 340 h 453"/>
                <a:gd name="T40" fmla="*/ 227 w 454"/>
                <a:gd name="T41" fmla="*/ 340 h 453"/>
                <a:gd name="T42" fmla="*/ 227 w 454"/>
                <a:gd name="T43" fmla="*/ 453 h 453"/>
                <a:gd name="T44" fmla="*/ 340 w 454"/>
                <a:gd name="T45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4" h="453">
                  <a:moveTo>
                    <a:pt x="340" y="453"/>
                  </a:moveTo>
                  <a:lnTo>
                    <a:pt x="340" y="396"/>
                  </a:lnTo>
                  <a:lnTo>
                    <a:pt x="397" y="396"/>
                  </a:lnTo>
                  <a:lnTo>
                    <a:pt x="397" y="283"/>
                  </a:lnTo>
                  <a:lnTo>
                    <a:pt x="454" y="283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284" y="56"/>
                  </a:lnTo>
                  <a:lnTo>
                    <a:pt x="284" y="0"/>
                  </a:ln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6"/>
                  </a:lnTo>
                  <a:lnTo>
                    <a:pt x="113" y="226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340" y="45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87" name="Freeform 261">
              <a:extLst>
                <a:ext uri="{FF2B5EF4-FFF2-40B4-BE49-F238E27FC236}">
                  <a16:creationId xmlns:a16="http://schemas.microsoft.com/office/drawing/2014/main" id="{76F1831D-F945-4DFB-8A29-D976FAF183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" y="4259"/>
              <a:ext cx="1928" cy="1077"/>
            </a:xfrm>
            <a:custGeom>
              <a:avLst/>
              <a:gdLst>
                <a:gd name="T0" fmla="*/ 1191 w 1928"/>
                <a:gd name="T1" fmla="*/ 737 h 1077"/>
                <a:gd name="T2" fmla="*/ 1134 w 1928"/>
                <a:gd name="T3" fmla="*/ 680 h 1077"/>
                <a:gd name="T4" fmla="*/ 1077 w 1928"/>
                <a:gd name="T5" fmla="*/ 624 h 1077"/>
                <a:gd name="T6" fmla="*/ 907 w 1928"/>
                <a:gd name="T7" fmla="*/ 567 h 1077"/>
                <a:gd name="T8" fmla="*/ 851 w 1928"/>
                <a:gd name="T9" fmla="*/ 510 h 1077"/>
                <a:gd name="T10" fmla="*/ 794 w 1928"/>
                <a:gd name="T11" fmla="*/ 453 h 1077"/>
                <a:gd name="T12" fmla="*/ 737 w 1928"/>
                <a:gd name="T13" fmla="*/ 397 h 1077"/>
                <a:gd name="T14" fmla="*/ 624 w 1928"/>
                <a:gd name="T15" fmla="*/ 340 h 1077"/>
                <a:gd name="T16" fmla="*/ 567 w 1928"/>
                <a:gd name="T17" fmla="*/ 283 h 1077"/>
                <a:gd name="T18" fmla="*/ 510 w 1928"/>
                <a:gd name="T19" fmla="*/ 170 h 1077"/>
                <a:gd name="T20" fmla="*/ 454 w 1928"/>
                <a:gd name="T21" fmla="*/ 113 h 1077"/>
                <a:gd name="T22" fmla="*/ 397 w 1928"/>
                <a:gd name="T23" fmla="*/ 57 h 1077"/>
                <a:gd name="T24" fmla="*/ 284 w 1928"/>
                <a:gd name="T25" fmla="*/ 0 h 1077"/>
                <a:gd name="T26" fmla="*/ 227 w 1928"/>
                <a:gd name="T27" fmla="*/ 57 h 1077"/>
                <a:gd name="T28" fmla="*/ 170 w 1928"/>
                <a:gd name="T29" fmla="*/ 113 h 1077"/>
                <a:gd name="T30" fmla="*/ 227 w 1928"/>
                <a:gd name="T31" fmla="*/ 227 h 1077"/>
                <a:gd name="T32" fmla="*/ 113 w 1928"/>
                <a:gd name="T33" fmla="*/ 340 h 1077"/>
                <a:gd name="T34" fmla="*/ 57 w 1928"/>
                <a:gd name="T35" fmla="*/ 397 h 1077"/>
                <a:gd name="T36" fmla="*/ 0 w 1928"/>
                <a:gd name="T37" fmla="*/ 567 h 1077"/>
                <a:gd name="T38" fmla="*/ 170 w 1928"/>
                <a:gd name="T39" fmla="*/ 680 h 1077"/>
                <a:gd name="T40" fmla="*/ 624 w 1928"/>
                <a:gd name="T41" fmla="*/ 624 h 1077"/>
                <a:gd name="T42" fmla="*/ 737 w 1928"/>
                <a:gd name="T43" fmla="*/ 680 h 1077"/>
                <a:gd name="T44" fmla="*/ 794 w 1928"/>
                <a:gd name="T45" fmla="*/ 737 h 1077"/>
                <a:gd name="T46" fmla="*/ 851 w 1928"/>
                <a:gd name="T47" fmla="*/ 794 h 1077"/>
                <a:gd name="T48" fmla="*/ 964 w 1928"/>
                <a:gd name="T49" fmla="*/ 850 h 1077"/>
                <a:gd name="T50" fmla="*/ 1134 w 1928"/>
                <a:gd name="T51" fmla="*/ 907 h 1077"/>
                <a:gd name="T52" fmla="*/ 1418 w 1928"/>
                <a:gd name="T53" fmla="*/ 1077 h 1077"/>
                <a:gd name="T54" fmla="*/ 1361 w 1928"/>
                <a:gd name="T55" fmla="*/ 1020 h 1077"/>
                <a:gd name="T56" fmla="*/ 1304 w 1928"/>
                <a:gd name="T57" fmla="*/ 964 h 1077"/>
                <a:gd name="T58" fmla="*/ 1361 w 1928"/>
                <a:gd name="T59" fmla="*/ 850 h 1077"/>
                <a:gd name="T60" fmla="*/ 1418 w 1928"/>
                <a:gd name="T61" fmla="*/ 907 h 1077"/>
                <a:gd name="T62" fmla="*/ 1474 w 1928"/>
                <a:gd name="T63" fmla="*/ 850 h 1077"/>
                <a:gd name="T64" fmla="*/ 1588 w 1928"/>
                <a:gd name="T65" fmla="*/ 907 h 1077"/>
                <a:gd name="T66" fmla="*/ 1758 w 1928"/>
                <a:gd name="T67" fmla="*/ 1020 h 1077"/>
                <a:gd name="T68" fmla="*/ 1928 w 1928"/>
                <a:gd name="T69" fmla="*/ 1077 h 1077"/>
                <a:gd name="T70" fmla="*/ 1814 w 1928"/>
                <a:gd name="T71" fmla="*/ 964 h 1077"/>
                <a:gd name="T72" fmla="*/ 1758 w 1928"/>
                <a:gd name="T73" fmla="*/ 850 h 1077"/>
                <a:gd name="T74" fmla="*/ 1701 w 1928"/>
                <a:gd name="T75" fmla="*/ 794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28" h="1077">
                  <a:moveTo>
                    <a:pt x="1701" y="737"/>
                  </a:moveTo>
                  <a:lnTo>
                    <a:pt x="1191" y="737"/>
                  </a:lnTo>
                  <a:lnTo>
                    <a:pt x="1191" y="680"/>
                  </a:lnTo>
                  <a:lnTo>
                    <a:pt x="1134" y="680"/>
                  </a:lnTo>
                  <a:lnTo>
                    <a:pt x="1134" y="624"/>
                  </a:lnTo>
                  <a:lnTo>
                    <a:pt x="1077" y="624"/>
                  </a:lnTo>
                  <a:lnTo>
                    <a:pt x="1077" y="567"/>
                  </a:lnTo>
                  <a:lnTo>
                    <a:pt x="907" y="567"/>
                  </a:lnTo>
                  <a:lnTo>
                    <a:pt x="907" y="510"/>
                  </a:lnTo>
                  <a:lnTo>
                    <a:pt x="851" y="510"/>
                  </a:lnTo>
                  <a:lnTo>
                    <a:pt x="851" y="453"/>
                  </a:lnTo>
                  <a:lnTo>
                    <a:pt x="794" y="453"/>
                  </a:lnTo>
                  <a:lnTo>
                    <a:pt x="794" y="397"/>
                  </a:lnTo>
                  <a:lnTo>
                    <a:pt x="737" y="397"/>
                  </a:lnTo>
                  <a:lnTo>
                    <a:pt x="737" y="340"/>
                  </a:lnTo>
                  <a:lnTo>
                    <a:pt x="624" y="340"/>
                  </a:lnTo>
                  <a:lnTo>
                    <a:pt x="624" y="283"/>
                  </a:lnTo>
                  <a:lnTo>
                    <a:pt x="567" y="283"/>
                  </a:lnTo>
                  <a:lnTo>
                    <a:pt x="567" y="170"/>
                  </a:lnTo>
                  <a:lnTo>
                    <a:pt x="510" y="170"/>
                  </a:lnTo>
                  <a:lnTo>
                    <a:pt x="510" y="113"/>
                  </a:lnTo>
                  <a:lnTo>
                    <a:pt x="454" y="113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170" y="680"/>
                  </a:lnTo>
                  <a:lnTo>
                    <a:pt x="170" y="624"/>
                  </a:lnTo>
                  <a:lnTo>
                    <a:pt x="624" y="624"/>
                  </a:lnTo>
                  <a:lnTo>
                    <a:pt x="624" y="680"/>
                  </a:lnTo>
                  <a:lnTo>
                    <a:pt x="737" y="680"/>
                  </a:lnTo>
                  <a:lnTo>
                    <a:pt x="737" y="737"/>
                  </a:lnTo>
                  <a:lnTo>
                    <a:pt x="794" y="737"/>
                  </a:lnTo>
                  <a:lnTo>
                    <a:pt x="794" y="794"/>
                  </a:lnTo>
                  <a:lnTo>
                    <a:pt x="851" y="794"/>
                  </a:lnTo>
                  <a:lnTo>
                    <a:pt x="851" y="850"/>
                  </a:lnTo>
                  <a:lnTo>
                    <a:pt x="964" y="850"/>
                  </a:lnTo>
                  <a:lnTo>
                    <a:pt x="964" y="907"/>
                  </a:lnTo>
                  <a:lnTo>
                    <a:pt x="1134" y="907"/>
                  </a:lnTo>
                  <a:lnTo>
                    <a:pt x="1134" y="1077"/>
                  </a:lnTo>
                  <a:lnTo>
                    <a:pt x="1418" y="1077"/>
                  </a:lnTo>
                  <a:lnTo>
                    <a:pt x="1418" y="1020"/>
                  </a:lnTo>
                  <a:lnTo>
                    <a:pt x="1361" y="1020"/>
                  </a:lnTo>
                  <a:lnTo>
                    <a:pt x="1361" y="964"/>
                  </a:lnTo>
                  <a:lnTo>
                    <a:pt x="1304" y="964"/>
                  </a:lnTo>
                  <a:lnTo>
                    <a:pt x="1304" y="850"/>
                  </a:lnTo>
                  <a:lnTo>
                    <a:pt x="1361" y="850"/>
                  </a:lnTo>
                  <a:lnTo>
                    <a:pt x="1361" y="907"/>
                  </a:lnTo>
                  <a:lnTo>
                    <a:pt x="1418" y="907"/>
                  </a:lnTo>
                  <a:lnTo>
                    <a:pt x="1418" y="850"/>
                  </a:lnTo>
                  <a:lnTo>
                    <a:pt x="1474" y="850"/>
                  </a:lnTo>
                  <a:lnTo>
                    <a:pt x="1474" y="907"/>
                  </a:lnTo>
                  <a:lnTo>
                    <a:pt x="1588" y="907"/>
                  </a:lnTo>
                  <a:lnTo>
                    <a:pt x="1588" y="1020"/>
                  </a:lnTo>
                  <a:lnTo>
                    <a:pt x="1758" y="1020"/>
                  </a:lnTo>
                  <a:lnTo>
                    <a:pt x="1758" y="1077"/>
                  </a:lnTo>
                  <a:lnTo>
                    <a:pt x="1928" y="1077"/>
                  </a:lnTo>
                  <a:lnTo>
                    <a:pt x="1928" y="964"/>
                  </a:lnTo>
                  <a:lnTo>
                    <a:pt x="1814" y="964"/>
                  </a:lnTo>
                  <a:lnTo>
                    <a:pt x="1814" y="850"/>
                  </a:lnTo>
                  <a:lnTo>
                    <a:pt x="1758" y="850"/>
                  </a:lnTo>
                  <a:lnTo>
                    <a:pt x="1758" y="794"/>
                  </a:lnTo>
                  <a:lnTo>
                    <a:pt x="1701" y="794"/>
                  </a:lnTo>
                  <a:lnTo>
                    <a:pt x="1701" y="73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88" name="Freeform 262">
              <a:extLst>
                <a:ext uri="{FF2B5EF4-FFF2-40B4-BE49-F238E27FC236}">
                  <a16:creationId xmlns:a16="http://schemas.microsoft.com/office/drawing/2014/main" id="{61E2D9F5-8E9A-4C68-8DD4-628215148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4486"/>
              <a:ext cx="624" cy="567"/>
            </a:xfrm>
            <a:custGeom>
              <a:avLst/>
              <a:gdLst>
                <a:gd name="T0" fmla="*/ 0 w 624"/>
                <a:gd name="T1" fmla="*/ 397 h 567"/>
                <a:gd name="T2" fmla="*/ 0 w 624"/>
                <a:gd name="T3" fmla="*/ 283 h 567"/>
                <a:gd name="T4" fmla="*/ 56 w 624"/>
                <a:gd name="T5" fmla="*/ 283 h 567"/>
                <a:gd name="T6" fmla="*/ 56 w 624"/>
                <a:gd name="T7" fmla="*/ 170 h 567"/>
                <a:gd name="T8" fmla="*/ 113 w 624"/>
                <a:gd name="T9" fmla="*/ 170 h 567"/>
                <a:gd name="T10" fmla="*/ 113 w 624"/>
                <a:gd name="T11" fmla="*/ 0 h 567"/>
                <a:gd name="T12" fmla="*/ 170 w 624"/>
                <a:gd name="T13" fmla="*/ 0 h 567"/>
                <a:gd name="T14" fmla="*/ 170 w 624"/>
                <a:gd name="T15" fmla="*/ 170 h 567"/>
                <a:gd name="T16" fmla="*/ 283 w 624"/>
                <a:gd name="T17" fmla="*/ 170 h 567"/>
                <a:gd name="T18" fmla="*/ 283 w 624"/>
                <a:gd name="T19" fmla="*/ 283 h 567"/>
                <a:gd name="T20" fmla="*/ 624 w 624"/>
                <a:gd name="T21" fmla="*/ 283 h 567"/>
                <a:gd name="T22" fmla="*/ 624 w 624"/>
                <a:gd name="T23" fmla="*/ 340 h 567"/>
                <a:gd name="T24" fmla="*/ 453 w 624"/>
                <a:gd name="T25" fmla="*/ 340 h 567"/>
                <a:gd name="T26" fmla="*/ 453 w 624"/>
                <a:gd name="T27" fmla="*/ 397 h 567"/>
                <a:gd name="T28" fmla="*/ 510 w 624"/>
                <a:gd name="T29" fmla="*/ 397 h 567"/>
                <a:gd name="T30" fmla="*/ 510 w 624"/>
                <a:gd name="T31" fmla="*/ 510 h 567"/>
                <a:gd name="T32" fmla="*/ 453 w 624"/>
                <a:gd name="T33" fmla="*/ 510 h 567"/>
                <a:gd name="T34" fmla="*/ 453 w 624"/>
                <a:gd name="T35" fmla="*/ 567 h 567"/>
                <a:gd name="T36" fmla="*/ 340 w 624"/>
                <a:gd name="T37" fmla="*/ 567 h 567"/>
                <a:gd name="T38" fmla="*/ 340 w 624"/>
                <a:gd name="T39" fmla="*/ 510 h 567"/>
                <a:gd name="T40" fmla="*/ 283 w 624"/>
                <a:gd name="T41" fmla="*/ 510 h 567"/>
                <a:gd name="T42" fmla="*/ 283 w 624"/>
                <a:gd name="T43" fmla="*/ 453 h 567"/>
                <a:gd name="T44" fmla="*/ 227 w 624"/>
                <a:gd name="T45" fmla="*/ 453 h 567"/>
                <a:gd name="T46" fmla="*/ 227 w 624"/>
                <a:gd name="T47" fmla="*/ 397 h 567"/>
                <a:gd name="T48" fmla="*/ 0 w 624"/>
                <a:gd name="T49" fmla="*/ 39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4" h="567">
                  <a:moveTo>
                    <a:pt x="0" y="397"/>
                  </a:moveTo>
                  <a:lnTo>
                    <a:pt x="0" y="283"/>
                  </a:lnTo>
                  <a:lnTo>
                    <a:pt x="56" y="283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170" y="170"/>
                  </a:lnTo>
                  <a:lnTo>
                    <a:pt x="283" y="170"/>
                  </a:lnTo>
                  <a:lnTo>
                    <a:pt x="283" y="283"/>
                  </a:lnTo>
                  <a:lnTo>
                    <a:pt x="624" y="283"/>
                  </a:lnTo>
                  <a:lnTo>
                    <a:pt x="624" y="340"/>
                  </a:lnTo>
                  <a:lnTo>
                    <a:pt x="453" y="340"/>
                  </a:lnTo>
                  <a:lnTo>
                    <a:pt x="453" y="397"/>
                  </a:lnTo>
                  <a:lnTo>
                    <a:pt x="510" y="397"/>
                  </a:lnTo>
                  <a:lnTo>
                    <a:pt x="510" y="510"/>
                  </a:lnTo>
                  <a:lnTo>
                    <a:pt x="453" y="510"/>
                  </a:lnTo>
                  <a:lnTo>
                    <a:pt x="453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283" y="510"/>
                  </a:lnTo>
                  <a:lnTo>
                    <a:pt x="283" y="453"/>
                  </a:lnTo>
                  <a:lnTo>
                    <a:pt x="227" y="453"/>
                  </a:lnTo>
                  <a:lnTo>
                    <a:pt x="227" y="397"/>
                  </a:lnTo>
                  <a:lnTo>
                    <a:pt x="0" y="39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89" name="Freeform 263">
              <a:extLst>
                <a:ext uri="{FF2B5EF4-FFF2-40B4-BE49-F238E27FC236}">
                  <a16:creationId xmlns:a16="http://schemas.microsoft.com/office/drawing/2014/main" id="{021D5793-2822-4E66-A76D-C271CBBA8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3" y="3862"/>
              <a:ext cx="1417" cy="1134"/>
            </a:xfrm>
            <a:custGeom>
              <a:avLst/>
              <a:gdLst>
                <a:gd name="T0" fmla="*/ 1417 w 1417"/>
                <a:gd name="T1" fmla="*/ 794 h 1134"/>
                <a:gd name="T2" fmla="*/ 907 w 1417"/>
                <a:gd name="T3" fmla="*/ 794 h 1134"/>
                <a:gd name="T4" fmla="*/ 907 w 1417"/>
                <a:gd name="T5" fmla="*/ 737 h 1134"/>
                <a:gd name="T6" fmla="*/ 850 w 1417"/>
                <a:gd name="T7" fmla="*/ 737 h 1134"/>
                <a:gd name="T8" fmla="*/ 850 w 1417"/>
                <a:gd name="T9" fmla="*/ 680 h 1134"/>
                <a:gd name="T10" fmla="*/ 794 w 1417"/>
                <a:gd name="T11" fmla="*/ 680 h 1134"/>
                <a:gd name="T12" fmla="*/ 794 w 1417"/>
                <a:gd name="T13" fmla="*/ 624 h 1134"/>
                <a:gd name="T14" fmla="*/ 737 w 1417"/>
                <a:gd name="T15" fmla="*/ 624 h 1134"/>
                <a:gd name="T16" fmla="*/ 737 w 1417"/>
                <a:gd name="T17" fmla="*/ 567 h 1134"/>
                <a:gd name="T18" fmla="*/ 680 w 1417"/>
                <a:gd name="T19" fmla="*/ 567 h 1134"/>
                <a:gd name="T20" fmla="*/ 680 w 1417"/>
                <a:gd name="T21" fmla="*/ 510 h 1134"/>
                <a:gd name="T22" fmla="*/ 624 w 1417"/>
                <a:gd name="T23" fmla="*/ 510 h 1134"/>
                <a:gd name="T24" fmla="*/ 624 w 1417"/>
                <a:gd name="T25" fmla="*/ 397 h 1134"/>
                <a:gd name="T26" fmla="*/ 567 w 1417"/>
                <a:gd name="T27" fmla="*/ 397 h 1134"/>
                <a:gd name="T28" fmla="*/ 567 w 1417"/>
                <a:gd name="T29" fmla="*/ 283 h 1134"/>
                <a:gd name="T30" fmla="*/ 510 w 1417"/>
                <a:gd name="T31" fmla="*/ 283 h 1134"/>
                <a:gd name="T32" fmla="*/ 510 w 1417"/>
                <a:gd name="T33" fmla="*/ 170 h 1134"/>
                <a:gd name="T34" fmla="*/ 454 w 1417"/>
                <a:gd name="T35" fmla="*/ 170 h 1134"/>
                <a:gd name="T36" fmla="*/ 454 w 1417"/>
                <a:gd name="T37" fmla="*/ 113 h 1134"/>
                <a:gd name="T38" fmla="*/ 283 w 1417"/>
                <a:gd name="T39" fmla="*/ 113 h 1134"/>
                <a:gd name="T40" fmla="*/ 283 w 1417"/>
                <a:gd name="T41" fmla="*/ 57 h 1134"/>
                <a:gd name="T42" fmla="*/ 227 w 1417"/>
                <a:gd name="T43" fmla="*/ 57 h 1134"/>
                <a:gd name="T44" fmla="*/ 227 w 1417"/>
                <a:gd name="T45" fmla="*/ 0 h 1134"/>
                <a:gd name="T46" fmla="*/ 170 w 1417"/>
                <a:gd name="T47" fmla="*/ 0 h 1134"/>
                <a:gd name="T48" fmla="*/ 170 w 1417"/>
                <a:gd name="T49" fmla="*/ 57 h 1134"/>
                <a:gd name="T50" fmla="*/ 57 w 1417"/>
                <a:gd name="T51" fmla="*/ 57 h 1134"/>
                <a:gd name="T52" fmla="*/ 57 w 1417"/>
                <a:gd name="T53" fmla="*/ 113 h 1134"/>
                <a:gd name="T54" fmla="*/ 0 w 1417"/>
                <a:gd name="T55" fmla="*/ 113 h 1134"/>
                <a:gd name="T56" fmla="*/ 0 w 1417"/>
                <a:gd name="T57" fmla="*/ 454 h 1134"/>
                <a:gd name="T58" fmla="*/ 57 w 1417"/>
                <a:gd name="T59" fmla="*/ 454 h 1134"/>
                <a:gd name="T60" fmla="*/ 57 w 1417"/>
                <a:gd name="T61" fmla="*/ 510 h 1134"/>
                <a:gd name="T62" fmla="*/ 113 w 1417"/>
                <a:gd name="T63" fmla="*/ 510 h 1134"/>
                <a:gd name="T64" fmla="*/ 113 w 1417"/>
                <a:gd name="T65" fmla="*/ 567 h 1134"/>
                <a:gd name="T66" fmla="*/ 170 w 1417"/>
                <a:gd name="T67" fmla="*/ 567 h 1134"/>
                <a:gd name="T68" fmla="*/ 170 w 1417"/>
                <a:gd name="T69" fmla="*/ 680 h 1134"/>
                <a:gd name="T70" fmla="*/ 227 w 1417"/>
                <a:gd name="T71" fmla="*/ 680 h 1134"/>
                <a:gd name="T72" fmla="*/ 227 w 1417"/>
                <a:gd name="T73" fmla="*/ 737 h 1134"/>
                <a:gd name="T74" fmla="*/ 340 w 1417"/>
                <a:gd name="T75" fmla="*/ 737 h 1134"/>
                <a:gd name="T76" fmla="*/ 340 w 1417"/>
                <a:gd name="T77" fmla="*/ 794 h 1134"/>
                <a:gd name="T78" fmla="*/ 397 w 1417"/>
                <a:gd name="T79" fmla="*/ 794 h 1134"/>
                <a:gd name="T80" fmla="*/ 397 w 1417"/>
                <a:gd name="T81" fmla="*/ 850 h 1134"/>
                <a:gd name="T82" fmla="*/ 454 w 1417"/>
                <a:gd name="T83" fmla="*/ 850 h 1134"/>
                <a:gd name="T84" fmla="*/ 454 w 1417"/>
                <a:gd name="T85" fmla="*/ 907 h 1134"/>
                <a:gd name="T86" fmla="*/ 510 w 1417"/>
                <a:gd name="T87" fmla="*/ 907 h 1134"/>
                <a:gd name="T88" fmla="*/ 510 w 1417"/>
                <a:gd name="T89" fmla="*/ 964 h 1134"/>
                <a:gd name="T90" fmla="*/ 680 w 1417"/>
                <a:gd name="T91" fmla="*/ 964 h 1134"/>
                <a:gd name="T92" fmla="*/ 680 w 1417"/>
                <a:gd name="T93" fmla="*/ 1021 h 1134"/>
                <a:gd name="T94" fmla="*/ 737 w 1417"/>
                <a:gd name="T95" fmla="*/ 1021 h 1134"/>
                <a:gd name="T96" fmla="*/ 737 w 1417"/>
                <a:gd name="T97" fmla="*/ 1077 h 1134"/>
                <a:gd name="T98" fmla="*/ 794 w 1417"/>
                <a:gd name="T99" fmla="*/ 1077 h 1134"/>
                <a:gd name="T100" fmla="*/ 794 w 1417"/>
                <a:gd name="T101" fmla="*/ 1134 h 1134"/>
                <a:gd name="T102" fmla="*/ 1304 w 1417"/>
                <a:gd name="T103" fmla="*/ 1134 h 1134"/>
                <a:gd name="T104" fmla="*/ 1304 w 1417"/>
                <a:gd name="T105" fmla="*/ 1077 h 1134"/>
                <a:gd name="T106" fmla="*/ 1361 w 1417"/>
                <a:gd name="T107" fmla="*/ 1077 h 1134"/>
                <a:gd name="T108" fmla="*/ 1361 w 1417"/>
                <a:gd name="T109" fmla="*/ 907 h 1134"/>
                <a:gd name="T110" fmla="*/ 1417 w 1417"/>
                <a:gd name="T111" fmla="*/ 907 h 1134"/>
                <a:gd name="T112" fmla="*/ 1417 w 1417"/>
                <a:gd name="T113" fmla="*/ 79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17" h="1134">
                  <a:moveTo>
                    <a:pt x="1417" y="794"/>
                  </a:moveTo>
                  <a:lnTo>
                    <a:pt x="907" y="794"/>
                  </a:lnTo>
                  <a:lnTo>
                    <a:pt x="907" y="737"/>
                  </a:lnTo>
                  <a:lnTo>
                    <a:pt x="850" y="737"/>
                  </a:lnTo>
                  <a:lnTo>
                    <a:pt x="850" y="680"/>
                  </a:lnTo>
                  <a:lnTo>
                    <a:pt x="794" y="680"/>
                  </a:lnTo>
                  <a:lnTo>
                    <a:pt x="794" y="624"/>
                  </a:lnTo>
                  <a:lnTo>
                    <a:pt x="737" y="624"/>
                  </a:lnTo>
                  <a:lnTo>
                    <a:pt x="737" y="567"/>
                  </a:lnTo>
                  <a:lnTo>
                    <a:pt x="680" y="567"/>
                  </a:lnTo>
                  <a:lnTo>
                    <a:pt x="680" y="510"/>
                  </a:lnTo>
                  <a:lnTo>
                    <a:pt x="624" y="510"/>
                  </a:lnTo>
                  <a:lnTo>
                    <a:pt x="624" y="397"/>
                  </a:lnTo>
                  <a:lnTo>
                    <a:pt x="567" y="397"/>
                  </a:lnTo>
                  <a:lnTo>
                    <a:pt x="567" y="283"/>
                  </a:lnTo>
                  <a:lnTo>
                    <a:pt x="510" y="283"/>
                  </a:lnTo>
                  <a:lnTo>
                    <a:pt x="510" y="170"/>
                  </a:lnTo>
                  <a:lnTo>
                    <a:pt x="454" y="170"/>
                  </a:lnTo>
                  <a:lnTo>
                    <a:pt x="454" y="113"/>
                  </a:lnTo>
                  <a:lnTo>
                    <a:pt x="283" y="113"/>
                  </a:lnTo>
                  <a:lnTo>
                    <a:pt x="283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680"/>
                  </a:lnTo>
                  <a:lnTo>
                    <a:pt x="227" y="680"/>
                  </a:lnTo>
                  <a:lnTo>
                    <a:pt x="227" y="737"/>
                  </a:lnTo>
                  <a:lnTo>
                    <a:pt x="340" y="737"/>
                  </a:lnTo>
                  <a:lnTo>
                    <a:pt x="340" y="794"/>
                  </a:lnTo>
                  <a:lnTo>
                    <a:pt x="397" y="794"/>
                  </a:lnTo>
                  <a:lnTo>
                    <a:pt x="397" y="850"/>
                  </a:lnTo>
                  <a:lnTo>
                    <a:pt x="454" y="850"/>
                  </a:lnTo>
                  <a:lnTo>
                    <a:pt x="454" y="907"/>
                  </a:lnTo>
                  <a:lnTo>
                    <a:pt x="510" y="907"/>
                  </a:lnTo>
                  <a:lnTo>
                    <a:pt x="510" y="964"/>
                  </a:lnTo>
                  <a:lnTo>
                    <a:pt x="680" y="964"/>
                  </a:lnTo>
                  <a:lnTo>
                    <a:pt x="680" y="1021"/>
                  </a:lnTo>
                  <a:lnTo>
                    <a:pt x="737" y="1021"/>
                  </a:lnTo>
                  <a:lnTo>
                    <a:pt x="737" y="1077"/>
                  </a:lnTo>
                  <a:lnTo>
                    <a:pt x="794" y="1077"/>
                  </a:lnTo>
                  <a:lnTo>
                    <a:pt x="794" y="1134"/>
                  </a:lnTo>
                  <a:lnTo>
                    <a:pt x="1304" y="1134"/>
                  </a:lnTo>
                  <a:lnTo>
                    <a:pt x="1304" y="1077"/>
                  </a:lnTo>
                  <a:lnTo>
                    <a:pt x="1361" y="1077"/>
                  </a:lnTo>
                  <a:lnTo>
                    <a:pt x="1361" y="907"/>
                  </a:lnTo>
                  <a:lnTo>
                    <a:pt x="1417" y="907"/>
                  </a:lnTo>
                  <a:lnTo>
                    <a:pt x="1417" y="79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90" name="Freeform 264">
              <a:extLst>
                <a:ext uri="{FF2B5EF4-FFF2-40B4-BE49-F238E27FC236}">
                  <a16:creationId xmlns:a16="http://schemas.microsoft.com/office/drawing/2014/main" id="{EC0BECCF-4588-495C-869C-B9CE49BD86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3975"/>
              <a:ext cx="964" cy="681"/>
            </a:xfrm>
            <a:custGeom>
              <a:avLst/>
              <a:gdLst>
                <a:gd name="T0" fmla="*/ 964 w 964"/>
                <a:gd name="T1" fmla="*/ 511 h 681"/>
                <a:gd name="T2" fmla="*/ 851 w 964"/>
                <a:gd name="T3" fmla="*/ 511 h 681"/>
                <a:gd name="T4" fmla="*/ 851 w 964"/>
                <a:gd name="T5" fmla="*/ 454 h 681"/>
                <a:gd name="T6" fmla="*/ 794 w 964"/>
                <a:gd name="T7" fmla="*/ 454 h 681"/>
                <a:gd name="T8" fmla="*/ 794 w 964"/>
                <a:gd name="T9" fmla="*/ 397 h 681"/>
                <a:gd name="T10" fmla="*/ 624 w 964"/>
                <a:gd name="T11" fmla="*/ 397 h 681"/>
                <a:gd name="T12" fmla="*/ 624 w 964"/>
                <a:gd name="T13" fmla="*/ 454 h 681"/>
                <a:gd name="T14" fmla="*/ 567 w 964"/>
                <a:gd name="T15" fmla="*/ 454 h 681"/>
                <a:gd name="T16" fmla="*/ 567 w 964"/>
                <a:gd name="T17" fmla="*/ 284 h 681"/>
                <a:gd name="T18" fmla="*/ 511 w 964"/>
                <a:gd name="T19" fmla="*/ 284 h 681"/>
                <a:gd name="T20" fmla="*/ 511 w 964"/>
                <a:gd name="T21" fmla="*/ 227 h 681"/>
                <a:gd name="T22" fmla="*/ 454 w 964"/>
                <a:gd name="T23" fmla="*/ 227 h 681"/>
                <a:gd name="T24" fmla="*/ 454 w 964"/>
                <a:gd name="T25" fmla="*/ 170 h 681"/>
                <a:gd name="T26" fmla="*/ 284 w 964"/>
                <a:gd name="T27" fmla="*/ 170 h 681"/>
                <a:gd name="T28" fmla="*/ 284 w 964"/>
                <a:gd name="T29" fmla="*/ 114 h 681"/>
                <a:gd name="T30" fmla="*/ 227 w 964"/>
                <a:gd name="T31" fmla="*/ 114 h 681"/>
                <a:gd name="T32" fmla="*/ 227 w 964"/>
                <a:gd name="T33" fmla="*/ 57 h 681"/>
                <a:gd name="T34" fmla="*/ 170 w 964"/>
                <a:gd name="T35" fmla="*/ 57 h 681"/>
                <a:gd name="T36" fmla="*/ 170 w 964"/>
                <a:gd name="T37" fmla="*/ 0 h 681"/>
                <a:gd name="T38" fmla="*/ 57 w 964"/>
                <a:gd name="T39" fmla="*/ 0 h 681"/>
                <a:gd name="T40" fmla="*/ 57 w 964"/>
                <a:gd name="T41" fmla="*/ 57 h 681"/>
                <a:gd name="T42" fmla="*/ 0 w 964"/>
                <a:gd name="T43" fmla="*/ 57 h 681"/>
                <a:gd name="T44" fmla="*/ 0 w 964"/>
                <a:gd name="T45" fmla="*/ 170 h 681"/>
                <a:gd name="T46" fmla="*/ 57 w 964"/>
                <a:gd name="T47" fmla="*/ 170 h 681"/>
                <a:gd name="T48" fmla="*/ 57 w 964"/>
                <a:gd name="T49" fmla="*/ 284 h 681"/>
                <a:gd name="T50" fmla="*/ 114 w 964"/>
                <a:gd name="T51" fmla="*/ 284 h 681"/>
                <a:gd name="T52" fmla="*/ 114 w 964"/>
                <a:gd name="T53" fmla="*/ 397 h 681"/>
                <a:gd name="T54" fmla="*/ 170 w 964"/>
                <a:gd name="T55" fmla="*/ 397 h 681"/>
                <a:gd name="T56" fmla="*/ 170 w 964"/>
                <a:gd name="T57" fmla="*/ 454 h 681"/>
                <a:gd name="T58" fmla="*/ 227 w 964"/>
                <a:gd name="T59" fmla="*/ 454 h 681"/>
                <a:gd name="T60" fmla="*/ 227 w 964"/>
                <a:gd name="T61" fmla="*/ 511 h 681"/>
                <a:gd name="T62" fmla="*/ 284 w 964"/>
                <a:gd name="T63" fmla="*/ 511 h 681"/>
                <a:gd name="T64" fmla="*/ 284 w 964"/>
                <a:gd name="T65" fmla="*/ 567 h 681"/>
                <a:gd name="T66" fmla="*/ 340 w 964"/>
                <a:gd name="T67" fmla="*/ 567 h 681"/>
                <a:gd name="T68" fmla="*/ 340 w 964"/>
                <a:gd name="T69" fmla="*/ 624 h 681"/>
                <a:gd name="T70" fmla="*/ 397 w 964"/>
                <a:gd name="T71" fmla="*/ 624 h 681"/>
                <a:gd name="T72" fmla="*/ 397 w 964"/>
                <a:gd name="T73" fmla="*/ 681 h 681"/>
                <a:gd name="T74" fmla="*/ 964 w 964"/>
                <a:gd name="T75" fmla="*/ 681 h 681"/>
                <a:gd name="T76" fmla="*/ 964 w 964"/>
                <a:gd name="T77" fmla="*/ 567 h 681"/>
                <a:gd name="T78" fmla="*/ 964 w 964"/>
                <a:gd name="T79" fmla="*/ 51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64" h="681">
                  <a:moveTo>
                    <a:pt x="964" y="511"/>
                  </a:moveTo>
                  <a:lnTo>
                    <a:pt x="851" y="511"/>
                  </a:lnTo>
                  <a:lnTo>
                    <a:pt x="851" y="454"/>
                  </a:lnTo>
                  <a:lnTo>
                    <a:pt x="794" y="454"/>
                  </a:lnTo>
                  <a:lnTo>
                    <a:pt x="794" y="397"/>
                  </a:lnTo>
                  <a:lnTo>
                    <a:pt x="624" y="397"/>
                  </a:lnTo>
                  <a:lnTo>
                    <a:pt x="624" y="454"/>
                  </a:lnTo>
                  <a:lnTo>
                    <a:pt x="567" y="454"/>
                  </a:lnTo>
                  <a:lnTo>
                    <a:pt x="567" y="284"/>
                  </a:lnTo>
                  <a:lnTo>
                    <a:pt x="511" y="284"/>
                  </a:lnTo>
                  <a:lnTo>
                    <a:pt x="511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284" y="170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227" y="454"/>
                  </a:lnTo>
                  <a:lnTo>
                    <a:pt x="227" y="511"/>
                  </a:lnTo>
                  <a:lnTo>
                    <a:pt x="284" y="511"/>
                  </a:lnTo>
                  <a:lnTo>
                    <a:pt x="284" y="567"/>
                  </a:lnTo>
                  <a:lnTo>
                    <a:pt x="340" y="567"/>
                  </a:lnTo>
                  <a:lnTo>
                    <a:pt x="340" y="624"/>
                  </a:lnTo>
                  <a:lnTo>
                    <a:pt x="397" y="624"/>
                  </a:lnTo>
                  <a:lnTo>
                    <a:pt x="397" y="681"/>
                  </a:lnTo>
                  <a:lnTo>
                    <a:pt x="964" y="681"/>
                  </a:lnTo>
                  <a:lnTo>
                    <a:pt x="964" y="567"/>
                  </a:lnTo>
                  <a:lnTo>
                    <a:pt x="964" y="51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grpSp>
        <p:nvGrpSpPr>
          <p:cNvPr id="103" name="Group 323">
            <a:extLst>
              <a:ext uri="{FF2B5EF4-FFF2-40B4-BE49-F238E27FC236}">
                <a16:creationId xmlns:a16="http://schemas.microsoft.com/office/drawing/2014/main" id="{3CE61CED-03A6-4655-8721-487F2F0C001B}"/>
              </a:ext>
            </a:extLst>
          </p:cNvPr>
          <p:cNvGrpSpPr>
            <a:grpSpLocks/>
          </p:cNvGrpSpPr>
          <p:nvPr/>
        </p:nvGrpSpPr>
        <p:grpSpPr bwMode="auto">
          <a:xfrm>
            <a:off x="86179" y="1025640"/>
            <a:ext cx="6685643" cy="7458982"/>
            <a:chOff x="76" y="913"/>
            <a:chExt cx="5896" cy="6578"/>
          </a:xfrm>
        </p:grpSpPr>
        <p:sp>
          <p:nvSpPr>
            <p:cNvPr id="146" name="Freeform 265">
              <a:extLst>
                <a:ext uri="{FF2B5EF4-FFF2-40B4-BE49-F238E27FC236}">
                  <a16:creationId xmlns:a16="http://schemas.microsoft.com/office/drawing/2014/main" id="{113E3DC4-8175-4959-9E90-8ECBB6F654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4656"/>
              <a:ext cx="341" cy="113"/>
            </a:xfrm>
            <a:custGeom>
              <a:avLst/>
              <a:gdLst>
                <a:gd name="T0" fmla="*/ 0 w 341"/>
                <a:gd name="T1" fmla="*/ 0 h 113"/>
                <a:gd name="T2" fmla="*/ 341 w 341"/>
                <a:gd name="T3" fmla="*/ 0 h 113"/>
                <a:gd name="T4" fmla="*/ 341 w 341"/>
                <a:gd name="T5" fmla="*/ 113 h 113"/>
                <a:gd name="T6" fmla="*/ 0 w 341"/>
                <a:gd name="T7" fmla="*/ 113 h 113"/>
                <a:gd name="T8" fmla="*/ 0 w 341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113">
                  <a:moveTo>
                    <a:pt x="0" y="0"/>
                  </a:moveTo>
                  <a:lnTo>
                    <a:pt x="341" y="0"/>
                  </a:lnTo>
                  <a:lnTo>
                    <a:pt x="341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47" name="Freeform 266">
              <a:extLst>
                <a:ext uri="{FF2B5EF4-FFF2-40B4-BE49-F238E27FC236}">
                  <a16:creationId xmlns:a16="http://schemas.microsoft.com/office/drawing/2014/main" id="{4F57CF76-CC37-4104-89BB-34D284B7FE9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" y="4599"/>
              <a:ext cx="227" cy="227"/>
            </a:xfrm>
            <a:custGeom>
              <a:avLst/>
              <a:gdLst>
                <a:gd name="T0" fmla="*/ 0 w 227"/>
                <a:gd name="T1" fmla="*/ 57 h 227"/>
                <a:gd name="T2" fmla="*/ 0 w 227"/>
                <a:gd name="T3" fmla="*/ 0 h 227"/>
                <a:gd name="T4" fmla="*/ 227 w 227"/>
                <a:gd name="T5" fmla="*/ 0 h 227"/>
                <a:gd name="T6" fmla="*/ 227 w 227"/>
                <a:gd name="T7" fmla="*/ 113 h 227"/>
                <a:gd name="T8" fmla="*/ 170 w 227"/>
                <a:gd name="T9" fmla="*/ 113 h 227"/>
                <a:gd name="T10" fmla="*/ 170 w 227"/>
                <a:gd name="T11" fmla="*/ 170 h 227"/>
                <a:gd name="T12" fmla="*/ 113 w 227"/>
                <a:gd name="T13" fmla="*/ 170 h 227"/>
                <a:gd name="T14" fmla="*/ 113 w 227"/>
                <a:gd name="T15" fmla="*/ 227 h 227"/>
                <a:gd name="T16" fmla="*/ 57 w 227"/>
                <a:gd name="T17" fmla="*/ 227 h 227"/>
                <a:gd name="T18" fmla="*/ 57 w 227"/>
                <a:gd name="T19" fmla="*/ 57 h 227"/>
                <a:gd name="T20" fmla="*/ 0 w 227"/>
                <a:gd name="T21" fmla="*/ 5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227">
                  <a:moveTo>
                    <a:pt x="0" y="57"/>
                  </a:moveTo>
                  <a:lnTo>
                    <a:pt x="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227"/>
                  </a:lnTo>
                  <a:lnTo>
                    <a:pt x="57" y="227"/>
                  </a:lnTo>
                  <a:lnTo>
                    <a:pt x="57" y="57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48" name="Freeform 267">
              <a:extLst>
                <a:ext uri="{FF2B5EF4-FFF2-40B4-BE49-F238E27FC236}">
                  <a16:creationId xmlns:a16="http://schemas.microsoft.com/office/drawing/2014/main" id="{88E16070-2D1F-4837-8151-C7489802A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4486"/>
              <a:ext cx="227" cy="170"/>
            </a:xfrm>
            <a:custGeom>
              <a:avLst/>
              <a:gdLst>
                <a:gd name="T0" fmla="*/ 0 w 227"/>
                <a:gd name="T1" fmla="*/ 170 h 170"/>
                <a:gd name="T2" fmla="*/ 0 w 227"/>
                <a:gd name="T3" fmla="*/ 56 h 170"/>
                <a:gd name="T4" fmla="*/ 56 w 227"/>
                <a:gd name="T5" fmla="*/ 56 h 170"/>
                <a:gd name="T6" fmla="*/ 56 w 227"/>
                <a:gd name="T7" fmla="*/ 0 h 170"/>
                <a:gd name="T8" fmla="*/ 227 w 227"/>
                <a:gd name="T9" fmla="*/ 0 h 170"/>
                <a:gd name="T10" fmla="*/ 227 w 227"/>
                <a:gd name="T11" fmla="*/ 113 h 170"/>
                <a:gd name="T12" fmla="*/ 170 w 227"/>
                <a:gd name="T13" fmla="*/ 113 h 170"/>
                <a:gd name="T14" fmla="*/ 170 w 227"/>
                <a:gd name="T15" fmla="*/ 170 h 170"/>
                <a:gd name="T16" fmla="*/ 0 w 227"/>
                <a:gd name="T17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170">
                  <a:moveTo>
                    <a:pt x="0" y="170"/>
                  </a:moveTo>
                  <a:lnTo>
                    <a:pt x="0" y="56"/>
                  </a:lnTo>
                  <a:lnTo>
                    <a:pt x="56" y="56"/>
                  </a:lnTo>
                  <a:lnTo>
                    <a:pt x="56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49" name="Freeform 268">
              <a:extLst>
                <a:ext uri="{FF2B5EF4-FFF2-40B4-BE49-F238E27FC236}">
                  <a16:creationId xmlns:a16="http://schemas.microsoft.com/office/drawing/2014/main" id="{ED67727D-7D9E-44E8-AAB8-07147780E2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" y="4316"/>
              <a:ext cx="510" cy="340"/>
            </a:xfrm>
            <a:custGeom>
              <a:avLst/>
              <a:gdLst>
                <a:gd name="T0" fmla="*/ 510 w 510"/>
                <a:gd name="T1" fmla="*/ 113 h 340"/>
                <a:gd name="T2" fmla="*/ 510 w 510"/>
                <a:gd name="T3" fmla="*/ 56 h 340"/>
                <a:gd name="T4" fmla="*/ 454 w 510"/>
                <a:gd name="T5" fmla="*/ 56 h 340"/>
                <a:gd name="T6" fmla="*/ 454 w 510"/>
                <a:gd name="T7" fmla="*/ 0 h 340"/>
                <a:gd name="T8" fmla="*/ 170 w 510"/>
                <a:gd name="T9" fmla="*/ 0 h 340"/>
                <a:gd name="T10" fmla="*/ 170 w 510"/>
                <a:gd name="T11" fmla="*/ 56 h 340"/>
                <a:gd name="T12" fmla="*/ 0 w 510"/>
                <a:gd name="T13" fmla="*/ 56 h 340"/>
                <a:gd name="T14" fmla="*/ 0 w 510"/>
                <a:gd name="T15" fmla="*/ 340 h 340"/>
                <a:gd name="T16" fmla="*/ 227 w 510"/>
                <a:gd name="T17" fmla="*/ 340 h 340"/>
                <a:gd name="T18" fmla="*/ 227 w 510"/>
                <a:gd name="T19" fmla="*/ 226 h 340"/>
                <a:gd name="T20" fmla="*/ 283 w 510"/>
                <a:gd name="T21" fmla="*/ 226 h 340"/>
                <a:gd name="T22" fmla="*/ 283 w 510"/>
                <a:gd name="T23" fmla="*/ 170 h 340"/>
                <a:gd name="T24" fmla="*/ 454 w 510"/>
                <a:gd name="T25" fmla="*/ 170 h 340"/>
                <a:gd name="T26" fmla="*/ 454 w 510"/>
                <a:gd name="T27" fmla="*/ 113 h 340"/>
                <a:gd name="T28" fmla="*/ 510 w 510"/>
                <a:gd name="T29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0" h="340">
                  <a:moveTo>
                    <a:pt x="510" y="113"/>
                  </a:moveTo>
                  <a:lnTo>
                    <a:pt x="510" y="56"/>
                  </a:lnTo>
                  <a:lnTo>
                    <a:pt x="454" y="56"/>
                  </a:lnTo>
                  <a:lnTo>
                    <a:pt x="454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0" y="56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226"/>
                  </a:lnTo>
                  <a:lnTo>
                    <a:pt x="283" y="226"/>
                  </a:lnTo>
                  <a:lnTo>
                    <a:pt x="283" y="170"/>
                  </a:lnTo>
                  <a:lnTo>
                    <a:pt x="454" y="170"/>
                  </a:lnTo>
                  <a:lnTo>
                    <a:pt x="454" y="113"/>
                  </a:lnTo>
                  <a:lnTo>
                    <a:pt x="510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0" name="Freeform 269">
              <a:extLst>
                <a:ext uri="{FF2B5EF4-FFF2-40B4-BE49-F238E27FC236}">
                  <a16:creationId xmlns:a16="http://schemas.microsoft.com/office/drawing/2014/main" id="{9B1F1582-83CB-4EF6-87A0-207EAF99B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" y="3975"/>
              <a:ext cx="340" cy="511"/>
            </a:xfrm>
            <a:custGeom>
              <a:avLst/>
              <a:gdLst>
                <a:gd name="T0" fmla="*/ 340 w 340"/>
                <a:gd name="T1" fmla="*/ 511 h 511"/>
                <a:gd name="T2" fmla="*/ 340 w 340"/>
                <a:gd name="T3" fmla="*/ 170 h 511"/>
                <a:gd name="T4" fmla="*/ 226 w 340"/>
                <a:gd name="T5" fmla="*/ 170 h 511"/>
                <a:gd name="T6" fmla="*/ 226 w 340"/>
                <a:gd name="T7" fmla="*/ 0 h 511"/>
                <a:gd name="T8" fmla="*/ 113 w 340"/>
                <a:gd name="T9" fmla="*/ 0 h 511"/>
                <a:gd name="T10" fmla="*/ 113 w 340"/>
                <a:gd name="T11" fmla="*/ 57 h 511"/>
                <a:gd name="T12" fmla="*/ 56 w 340"/>
                <a:gd name="T13" fmla="*/ 57 h 511"/>
                <a:gd name="T14" fmla="*/ 56 w 340"/>
                <a:gd name="T15" fmla="*/ 114 h 511"/>
                <a:gd name="T16" fmla="*/ 0 w 340"/>
                <a:gd name="T17" fmla="*/ 114 h 511"/>
                <a:gd name="T18" fmla="*/ 0 w 340"/>
                <a:gd name="T19" fmla="*/ 170 h 511"/>
                <a:gd name="T20" fmla="*/ 56 w 340"/>
                <a:gd name="T21" fmla="*/ 170 h 511"/>
                <a:gd name="T22" fmla="*/ 56 w 340"/>
                <a:gd name="T23" fmla="*/ 397 h 511"/>
                <a:gd name="T24" fmla="*/ 113 w 340"/>
                <a:gd name="T25" fmla="*/ 397 h 511"/>
                <a:gd name="T26" fmla="*/ 113 w 340"/>
                <a:gd name="T27" fmla="*/ 454 h 511"/>
                <a:gd name="T28" fmla="*/ 170 w 340"/>
                <a:gd name="T29" fmla="*/ 454 h 511"/>
                <a:gd name="T30" fmla="*/ 170 w 340"/>
                <a:gd name="T31" fmla="*/ 511 h 511"/>
                <a:gd name="T32" fmla="*/ 340 w 340"/>
                <a:gd name="T33" fmla="*/ 51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0" h="511">
                  <a:moveTo>
                    <a:pt x="340" y="511"/>
                  </a:moveTo>
                  <a:lnTo>
                    <a:pt x="340" y="170"/>
                  </a:lnTo>
                  <a:lnTo>
                    <a:pt x="226" y="170"/>
                  </a:lnTo>
                  <a:lnTo>
                    <a:pt x="226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56" y="57"/>
                  </a:lnTo>
                  <a:lnTo>
                    <a:pt x="56" y="114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511"/>
                  </a:lnTo>
                  <a:lnTo>
                    <a:pt x="340" y="51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1" name="Freeform 272">
              <a:extLst>
                <a:ext uri="{FF2B5EF4-FFF2-40B4-BE49-F238E27FC236}">
                  <a16:creationId xmlns:a16="http://schemas.microsoft.com/office/drawing/2014/main" id="{5CBDD6C5-24C1-4A94-A57D-C47AF3D0B1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3578"/>
              <a:ext cx="453" cy="738"/>
            </a:xfrm>
            <a:custGeom>
              <a:avLst/>
              <a:gdLst>
                <a:gd name="T0" fmla="*/ 170 w 453"/>
                <a:gd name="T1" fmla="*/ 738 h 738"/>
                <a:gd name="T2" fmla="*/ 170 w 453"/>
                <a:gd name="T3" fmla="*/ 681 h 738"/>
                <a:gd name="T4" fmla="*/ 56 w 453"/>
                <a:gd name="T5" fmla="*/ 681 h 738"/>
                <a:gd name="T6" fmla="*/ 56 w 453"/>
                <a:gd name="T7" fmla="*/ 454 h 738"/>
                <a:gd name="T8" fmla="*/ 113 w 453"/>
                <a:gd name="T9" fmla="*/ 454 h 738"/>
                <a:gd name="T10" fmla="*/ 113 w 453"/>
                <a:gd name="T11" fmla="*/ 341 h 738"/>
                <a:gd name="T12" fmla="*/ 56 w 453"/>
                <a:gd name="T13" fmla="*/ 341 h 738"/>
                <a:gd name="T14" fmla="*/ 56 w 453"/>
                <a:gd name="T15" fmla="*/ 170 h 738"/>
                <a:gd name="T16" fmla="*/ 0 w 453"/>
                <a:gd name="T17" fmla="*/ 170 h 738"/>
                <a:gd name="T18" fmla="*/ 0 w 453"/>
                <a:gd name="T19" fmla="*/ 0 h 738"/>
                <a:gd name="T20" fmla="*/ 170 w 453"/>
                <a:gd name="T21" fmla="*/ 0 h 738"/>
                <a:gd name="T22" fmla="*/ 170 w 453"/>
                <a:gd name="T23" fmla="*/ 57 h 738"/>
                <a:gd name="T24" fmla="*/ 226 w 453"/>
                <a:gd name="T25" fmla="*/ 57 h 738"/>
                <a:gd name="T26" fmla="*/ 226 w 453"/>
                <a:gd name="T27" fmla="*/ 170 h 738"/>
                <a:gd name="T28" fmla="*/ 283 w 453"/>
                <a:gd name="T29" fmla="*/ 170 h 738"/>
                <a:gd name="T30" fmla="*/ 283 w 453"/>
                <a:gd name="T31" fmla="*/ 227 h 738"/>
                <a:gd name="T32" fmla="*/ 340 w 453"/>
                <a:gd name="T33" fmla="*/ 227 h 738"/>
                <a:gd name="T34" fmla="*/ 340 w 453"/>
                <a:gd name="T35" fmla="*/ 341 h 738"/>
                <a:gd name="T36" fmla="*/ 453 w 453"/>
                <a:gd name="T37" fmla="*/ 341 h 738"/>
                <a:gd name="T38" fmla="*/ 453 w 453"/>
                <a:gd name="T39" fmla="*/ 454 h 738"/>
                <a:gd name="T40" fmla="*/ 397 w 453"/>
                <a:gd name="T41" fmla="*/ 454 h 738"/>
                <a:gd name="T42" fmla="*/ 397 w 453"/>
                <a:gd name="T43" fmla="*/ 567 h 738"/>
                <a:gd name="T44" fmla="*/ 340 w 453"/>
                <a:gd name="T45" fmla="*/ 567 h 738"/>
                <a:gd name="T46" fmla="*/ 340 w 453"/>
                <a:gd name="T47" fmla="*/ 681 h 738"/>
                <a:gd name="T48" fmla="*/ 283 w 453"/>
                <a:gd name="T49" fmla="*/ 681 h 738"/>
                <a:gd name="T50" fmla="*/ 283 w 453"/>
                <a:gd name="T51" fmla="*/ 738 h 738"/>
                <a:gd name="T52" fmla="*/ 170 w 453"/>
                <a:gd name="T53" fmla="*/ 738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3" h="738">
                  <a:moveTo>
                    <a:pt x="170" y="738"/>
                  </a:moveTo>
                  <a:lnTo>
                    <a:pt x="170" y="681"/>
                  </a:lnTo>
                  <a:lnTo>
                    <a:pt x="56" y="681"/>
                  </a:lnTo>
                  <a:lnTo>
                    <a:pt x="56" y="454"/>
                  </a:lnTo>
                  <a:lnTo>
                    <a:pt x="113" y="454"/>
                  </a:lnTo>
                  <a:lnTo>
                    <a:pt x="113" y="341"/>
                  </a:lnTo>
                  <a:lnTo>
                    <a:pt x="56" y="341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26" y="57"/>
                  </a:lnTo>
                  <a:lnTo>
                    <a:pt x="226" y="170"/>
                  </a:lnTo>
                  <a:lnTo>
                    <a:pt x="283" y="170"/>
                  </a:lnTo>
                  <a:lnTo>
                    <a:pt x="283" y="227"/>
                  </a:lnTo>
                  <a:lnTo>
                    <a:pt x="340" y="227"/>
                  </a:lnTo>
                  <a:lnTo>
                    <a:pt x="340" y="341"/>
                  </a:lnTo>
                  <a:lnTo>
                    <a:pt x="453" y="341"/>
                  </a:lnTo>
                  <a:lnTo>
                    <a:pt x="453" y="454"/>
                  </a:lnTo>
                  <a:lnTo>
                    <a:pt x="397" y="454"/>
                  </a:lnTo>
                  <a:lnTo>
                    <a:pt x="397" y="567"/>
                  </a:lnTo>
                  <a:lnTo>
                    <a:pt x="340" y="567"/>
                  </a:lnTo>
                  <a:lnTo>
                    <a:pt x="340" y="681"/>
                  </a:lnTo>
                  <a:lnTo>
                    <a:pt x="283" y="681"/>
                  </a:lnTo>
                  <a:lnTo>
                    <a:pt x="283" y="738"/>
                  </a:lnTo>
                  <a:lnTo>
                    <a:pt x="170" y="73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2" name="Freeform 273">
              <a:extLst>
                <a:ext uri="{FF2B5EF4-FFF2-40B4-BE49-F238E27FC236}">
                  <a16:creationId xmlns:a16="http://schemas.microsoft.com/office/drawing/2014/main" id="{1415D105-C628-4230-8B0F-14C47022BA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3635"/>
              <a:ext cx="1531" cy="794"/>
            </a:xfrm>
            <a:custGeom>
              <a:avLst/>
              <a:gdLst>
                <a:gd name="T0" fmla="*/ 397 w 1531"/>
                <a:gd name="T1" fmla="*/ 0 h 794"/>
                <a:gd name="T2" fmla="*/ 283 w 1531"/>
                <a:gd name="T3" fmla="*/ 57 h 794"/>
                <a:gd name="T4" fmla="*/ 227 w 1531"/>
                <a:gd name="T5" fmla="*/ 113 h 794"/>
                <a:gd name="T6" fmla="*/ 170 w 1531"/>
                <a:gd name="T7" fmla="*/ 170 h 794"/>
                <a:gd name="T8" fmla="*/ 0 w 1531"/>
                <a:gd name="T9" fmla="*/ 227 h 794"/>
                <a:gd name="T10" fmla="*/ 56 w 1531"/>
                <a:gd name="T11" fmla="*/ 284 h 794"/>
                <a:gd name="T12" fmla="*/ 227 w 1531"/>
                <a:gd name="T13" fmla="*/ 340 h 794"/>
                <a:gd name="T14" fmla="*/ 340 w 1531"/>
                <a:gd name="T15" fmla="*/ 397 h 794"/>
                <a:gd name="T16" fmla="*/ 453 w 1531"/>
                <a:gd name="T17" fmla="*/ 340 h 794"/>
                <a:gd name="T18" fmla="*/ 510 w 1531"/>
                <a:gd name="T19" fmla="*/ 397 h 794"/>
                <a:gd name="T20" fmla="*/ 567 w 1531"/>
                <a:gd name="T21" fmla="*/ 454 h 794"/>
                <a:gd name="T22" fmla="*/ 737 w 1531"/>
                <a:gd name="T23" fmla="*/ 510 h 794"/>
                <a:gd name="T24" fmla="*/ 794 w 1531"/>
                <a:gd name="T25" fmla="*/ 567 h 794"/>
                <a:gd name="T26" fmla="*/ 850 w 1531"/>
                <a:gd name="T27" fmla="*/ 624 h 794"/>
                <a:gd name="T28" fmla="*/ 907 w 1531"/>
                <a:gd name="T29" fmla="*/ 794 h 794"/>
                <a:gd name="T30" fmla="*/ 1020 w 1531"/>
                <a:gd name="T31" fmla="*/ 737 h 794"/>
                <a:gd name="T32" fmla="*/ 964 w 1531"/>
                <a:gd name="T33" fmla="*/ 510 h 794"/>
                <a:gd name="T34" fmla="*/ 1020 w 1531"/>
                <a:gd name="T35" fmla="*/ 454 h 794"/>
                <a:gd name="T36" fmla="*/ 1077 w 1531"/>
                <a:gd name="T37" fmla="*/ 397 h 794"/>
                <a:gd name="T38" fmla="*/ 1190 w 1531"/>
                <a:gd name="T39" fmla="*/ 340 h 794"/>
                <a:gd name="T40" fmla="*/ 1247 w 1531"/>
                <a:gd name="T41" fmla="*/ 510 h 794"/>
                <a:gd name="T42" fmla="*/ 1304 w 1531"/>
                <a:gd name="T43" fmla="*/ 737 h 794"/>
                <a:gd name="T44" fmla="*/ 1474 w 1531"/>
                <a:gd name="T45" fmla="*/ 681 h 794"/>
                <a:gd name="T46" fmla="*/ 1531 w 1531"/>
                <a:gd name="T47" fmla="*/ 624 h 794"/>
                <a:gd name="T48" fmla="*/ 1417 w 1531"/>
                <a:gd name="T49" fmla="*/ 397 h 794"/>
                <a:gd name="T50" fmla="*/ 1474 w 1531"/>
                <a:gd name="T51" fmla="*/ 284 h 794"/>
                <a:gd name="T52" fmla="*/ 1417 w 1531"/>
                <a:gd name="T53" fmla="*/ 170 h 794"/>
                <a:gd name="T54" fmla="*/ 1190 w 1531"/>
                <a:gd name="T55" fmla="*/ 284 h 794"/>
                <a:gd name="T56" fmla="*/ 1077 w 1531"/>
                <a:gd name="T57" fmla="*/ 227 h 794"/>
                <a:gd name="T58" fmla="*/ 907 w 1531"/>
                <a:gd name="T59" fmla="*/ 170 h 794"/>
                <a:gd name="T60" fmla="*/ 794 w 1531"/>
                <a:gd name="T61" fmla="*/ 113 h 794"/>
                <a:gd name="T62" fmla="*/ 680 w 1531"/>
                <a:gd name="T63" fmla="*/ 11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31" h="794">
                  <a:moveTo>
                    <a:pt x="680" y="0"/>
                  </a:moveTo>
                  <a:lnTo>
                    <a:pt x="397" y="0"/>
                  </a:lnTo>
                  <a:lnTo>
                    <a:pt x="397" y="57"/>
                  </a:lnTo>
                  <a:lnTo>
                    <a:pt x="283" y="57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56" y="284"/>
                  </a:lnTo>
                  <a:lnTo>
                    <a:pt x="56" y="340"/>
                  </a:lnTo>
                  <a:lnTo>
                    <a:pt x="227" y="340"/>
                  </a:lnTo>
                  <a:lnTo>
                    <a:pt x="227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453" y="340"/>
                  </a:lnTo>
                  <a:lnTo>
                    <a:pt x="453" y="397"/>
                  </a:lnTo>
                  <a:lnTo>
                    <a:pt x="510" y="397"/>
                  </a:lnTo>
                  <a:lnTo>
                    <a:pt x="510" y="454"/>
                  </a:lnTo>
                  <a:lnTo>
                    <a:pt x="567" y="454"/>
                  </a:lnTo>
                  <a:lnTo>
                    <a:pt x="567" y="510"/>
                  </a:lnTo>
                  <a:lnTo>
                    <a:pt x="737" y="510"/>
                  </a:lnTo>
                  <a:lnTo>
                    <a:pt x="737" y="567"/>
                  </a:lnTo>
                  <a:lnTo>
                    <a:pt x="794" y="567"/>
                  </a:lnTo>
                  <a:lnTo>
                    <a:pt x="794" y="624"/>
                  </a:lnTo>
                  <a:lnTo>
                    <a:pt x="850" y="624"/>
                  </a:lnTo>
                  <a:lnTo>
                    <a:pt x="850" y="794"/>
                  </a:lnTo>
                  <a:lnTo>
                    <a:pt x="907" y="794"/>
                  </a:lnTo>
                  <a:lnTo>
                    <a:pt x="907" y="737"/>
                  </a:lnTo>
                  <a:lnTo>
                    <a:pt x="1020" y="737"/>
                  </a:lnTo>
                  <a:lnTo>
                    <a:pt x="1020" y="510"/>
                  </a:lnTo>
                  <a:lnTo>
                    <a:pt x="964" y="510"/>
                  </a:lnTo>
                  <a:lnTo>
                    <a:pt x="964" y="454"/>
                  </a:lnTo>
                  <a:lnTo>
                    <a:pt x="1020" y="454"/>
                  </a:lnTo>
                  <a:lnTo>
                    <a:pt x="1020" y="397"/>
                  </a:lnTo>
                  <a:lnTo>
                    <a:pt x="1077" y="397"/>
                  </a:lnTo>
                  <a:lnTo>
                    <a:pt x="1077" y="340"/>
                  </a:lnTo>
                  <a:lnTo>
                    <a:pt x="1190" y="340"/>
                  </a:lnTo>
                  <a:lnTo>
                    <a:pt x="1190" y="510"/>
                  </a:lnTo>
                  <a:lnTo>
                    <a:pt x="1247" y="510"/>
                  </a:lnTo>
                  <a:lnTo>
                    <a:pt x="1304" y="510"/>
                  </a:lnTo>
                  <a:lnTo>
                    <a:pt x="1304" y="737"/>
                  </a:lnTo>
                  <a:lnTo>
                    <a:pt x="1474" y="737"/>
                  </a:lnTo>
                  <a:lnTo>
                    <a:pt x="1474" y="681"/>
                  </a:lnTo>
                  <a:lnTo>
                    <a:pt x="1531" y="681"/>
                  </a:lnTo>
                  <a:lnTo>
                    <a:pt x="1531" y="624"/>
                  </a:lnTo>
                  <a:lnTo>
                    <a:pt x="1417" y="624"/>
                  </a:lnTo>
                  <a:lnTo>
                    <a:pt x="1417" y="397"/>
                  </a:lnTo>
                  <a:lnTo>
                    <a:pt x="1474" y="397"/>
                  </a:lnTo>
                  <a:lnTo>
                    <a:pt x="1474" y="284"/>
                  </a:lnTo>
                  <a:lnTo>
                    <a:pt x="1417" y="284"/>
                  </a:lnTo>
                  <a:lnTo>
                    <a:pt x="1417" y="170"/>
                  </a:lnTo>
                  <a:lnTo>
                    <a:pt x="1190" y="170"/>
                  </a:lnTo>
                  <a:lnTo>
                    <a:pt x="1190" y="284"/>
                  </a:lnTo>
                  <a:lnTo>
                    <a:pt x="1077" y="284"/>
                  </a:lnTo>
                  <a:lnTo>
                    <a:pt x="1077" y="227"/>
                  </a:lnTo>
                  <a:lnTo>
                    <a:pt x="907" y="227"/>
                  </a:lnTo>
                  <a:lnTo>
                    <a:pt x="907" y="170"/>
                  </a:lnTo>
                  <a:lnTo>
                    <a:pt x="794" y="170"/>
                  </a:lnTo>
                  <a:lnTo>
                    <a:pt x="794" y="113"/>
                  </a:lnTo>
                  <a:lnTo>
                    <a:pt x="737" y="113"/>
                  </a:lnTo>
                  <a:lnTo>
                    <a:pt x="680" y="113"/>
                  </a:lnTo>
                  <a:lnTo>
                    <a:pt x="68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3" name="Freeform 274">
              <a:extLst>
                <a:ext uri="{FF2B5EF4-FFF2-40B4-BE49-F238E27FC236}">
                  <a16:creationId xmlns:a16="http://schemas.microsoft.com/office/drawing/2014/main" id="{AE561F1F-2A93-436B-80FB-4BE0643E19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3" y="3238"/>
              <a:ext cx="1134" cy="624"/>
            </a:xfrm>
            <a:custGeom>
              <a:avLst/>
              <a:gdLst>
                <a:gd name="T0" fmla="*/ 1134 w 1134"/>
                <a:gd name="T1" fmla="*/ 170 h 624"/>
                <a:gd name="T2" fmla="*/ 1134 w 1134"/>
                <a:gd name="T3" fmla="*/ 340 h 624"/>
                <a:gd name="T4" fmla="*/ 907 w 1134"/>
                <a:gd name="T5" fmla="*/ 340 h 624"/>
                <a:gd name="T6" fmla="*/ 907 w 1134"/>
                <a:gd name="T7" fmla="*/ 397 h 624"/>
                <a:gd name="T8" fmla="*/ 454 w 1134"/>
                <a:gd name="T9" fmla="*/ 397 h 624"/>
                <a:gd name="T10" fmla="*/ 454 w 1134"/>
                <a:gd name="T11" fmla="*/ 454 h 624"/>
                <a:gd name="T12" fmla="*/ 340 w 1134"/>
                <a:gd name="T13" fmla="*/ 454 h 624"/>
                <a:gd name="T14" fmla="*/ 340 w 1134"/>
                <a:gd name="T15" fmla="*/ 510 h 624"/>
                <a:gd name="T16" fmla="*/ 284 w 1134"/>
                <a:gd name="T17" fmla="*/ 510 h 624"/>
                <a:gd name="T18" fmla="*/ 284 w 1134"/>
                <a:gd name="T19" fmla="*/ 567 h 624"/>
                <a:gd name="T20" fmla="*/ 227 w 1134"/>
                <a:gd name="T21" fmla="*/ 567 h 624"/>
                <a:gd name="T22" fmla="*/ 227 w 1134"/>
                <a:gd name="T23" fmla="*/ 624 h 624"/>
                <a:gd name="T24" fmla="*/ 0 w 1134"/>
                <a:gd name="T25" fmla="*/ 624 h 624"/>
                <a:gd name="T26" fmla="*/ 0 w 1134"/>
                <a:gd name="T27" fmla="*/ 567 h 624"/>
                <a:gd name="T28" fmla="*/ 170 w 1134"/>
                <a:gd name="T29" fmla="*/ 567 h 624"/>
                <a:gd name="T30" fmla="*/ 170 w 1134"/>
                <a:gd name="T31" fmla="*/ 510 h 624"/>
                <a:gd name="T32" fmla="*/ 227 w 1134"/>
                <a:gd name="T33" fmla="*/ 510 h 624"/>
                <a:gd name="T34" fmla="*/ 227 w 1134"/>
                <a:gd name="T35" fmla="*/ 397 h 624"/>
                <a:gd name="T36" fmla="*/ 284 w 1134"/>
                <a:gd name="T37" fmla="*/ 397 h 624"/>
                <a:gd name="T38" fmla="*/ 284 w 1134"/>
                <a:gd name="T39" fmla="*/ 340 h 624"/>
                <a:gd name="T40" fmla="*/ 340 w 1134"/>
                <a:gd name="T41" fmla="*/ 340 h 624"/>
                <a:gd name="T42" fmla="*/ 340 w 1134"/>
                <a:gd name="T43" fmla="*/ 284 h 624"/>
                <a:gd name="T44" fmla="*/ 510 w 1134"/>
                <a:gd name="T45" fmla="*/ 284 h 624"/>
                <a:gd name="T46" fmla="*/ 510 w 1134"/>
                <a:gd name="T47" fmla="*/ 170 h 624"/>
                <a:gd name="T48" fmla="*/ 567 w 1134"/>
                <a:gd name="T49" fmla="*/ 170 h 624"/>
                <a:gd name="T50" fmla="*/ 567 w 1134"/>
                <a:gd name="T51" fmla="*/ 114 h 624"/>
                <a:gd name="T52" fmla="*/ 624 w 1134"/>
                <a:gd name="T53" fmla="*/ 114 h 624"/>
                <a:gd name="T54" fmla="*/ 624 w 1134"/>
                <a:gd name="T55" fmla="*/ 57 h 624"/>
                <a:gd name="T56" fmla="*/ 794 w 1134"/>
                <a:gd name="T57" fmla="*/ 57 h 624"/>
                <a:gd name="T58" fmla="*/ 794 w 1134"/>
                <a:gd name="T59" fmla="*/ 0 h 624"/>
                <a:gd name="T60" fmla="*/ 1021 w 1134"/>
                <a:gd name="T61" fmla="*/ 0 h 624"/>
                <a:gd name="T62" fmla="*/ 1021 w 1134"/>
                <a:gd name="T63" fmla="*/ 114 h 624"/>
                <a:gd name="T64" fmla="*/ 1077 w 1134"/>
                <a:gd name="T65" fmla="*/ 114 h 624"/>
                <a:gd name="T66" fmla="*/ 1077 w 1134"/>
                <a:gd name="T67" fmla="*/ 170 h 624"/>
                <a:gd name="T68" fmla="*/ 1134 w 1134"/>
                <a:gd name="T69" fmla="*/ 17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34" h="624">
                  <a:moveTo>
                    <a:pt x="1134" y="170"/>
                  </a:moveTo>
                  <a:lnTo>
                    <a:pt x="1134" y="340"/>
                  </a:lnTo>
                  <a:lnTo>
                    <a:pt x="907" y="340"/>
                  </a:lnTo>
                  <a:lnTo>
                    <a:pt x="907" y="397"/>
                  </a:lnTo>
                  <a:lnTo>
                    <a:pt x="454" y="397"/>
                  </a:lnTo>
                  <a:lnTo>
                    <a:pt x="454" y="454"/>
                  </a:lnTo>
                  <a:lnTo>
                    <a:pt x="340" y="454"/>
                  </a:lnTo>
                  <a:lnTo>
                    <a:pt x="340" y="510"/>
                  </a:lnTo>
                  <a:lnTo>
                    <a:pt x="284" y="510"/>
                  </a:lnTo>
                  <a:lnTo>
                    <a:pt x="284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0" y="624"/>
                  </a:lnTo>
                  <a:lnTo>
                    <a:pt x="0" y="567"/>
                  </a:lnTo>
                  <a:lnTo>
                    <a:pt x="170" y="567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340" y="340"/>
                  </a:lnTo>
                  <a:lnTo>
                    <a:pt x="340" y="284"/>
                  </a:lnTo>
                  <a:lnTo>
                    <a:pt x="510" y="284"/>
                  </a:lnTo>
                  <a:lnTo>
                    <a:pt x="510" y="170"/>
                  </a:lnTo>
                  <a:lnTo>
                    <a:pt x="567" y="170"/>
                  </a:lnTo>
                  <a:lnTo>
                    <a:pt x="567" y="114"/>
                  </a:lnTo>
                  <a:lnTo>
                    <a:pt x="624" y="114"/>
                  </a:lnTo>
                  <a:lnTo>
                    <a:pt x="624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1021" y="0"/>
                  </a:lnTo>
                  <a:lnTo>
                    <a:pt x="1021" y="114"/>
                  </a:lnTo>
                  <a:lnTo>
                    <a:pt x="1077" y="114"/>
                  </a:lnTo>
                  <a:lnTo>
                    <a:pt x="1077" y="170"/>
                  </a:lnTo>
                  <a:lnTo>
                    <a:pt x="1134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" name="Freeform 275">
              <a:extLst>
                <a:ext uri="{FF2B5EF4-FFF2-40B4-BE49-F238E27FC236}">
                  <a16:creationId xmlns:a16="http://schemas.microsoft.com/office/drawing/2014/main" id="{BCBBF238-0EC0-4F72-98E8-B3C45D53BB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3" y="2501"/>
              <a:ext cx="1531" cy="1304"/>
            </a:xfrm>
            <a:custGeom>
              <a:avLst/>
              <a:gdLst>
                <a:gd name="T0" fmla="*/ 510 w 1531"/>
                <a:gd name="T1" fmla="*/ 1304 h 1304"/>
                <a:gd name="T2" fmla="*/ 567 w 1531"/>
                <a:gd name="T3" fmla="*/ 1247 h 1304"/>
                <a:gd name="T4" fmla="*/ 624 w 1531"/>
                <a:gd name="T5" fmla="*/ 1134 h 1304"/>
                <a:gd name="T6" fmla="*/ 680 w 1531"/>
                <a:gd name="T7" fmla="*/ 1077 h 1304"/>
                <a:gd name="T8" fmla="*/ 850 w 1531"/>
                <a:gd name="T9" fmla="*/ 1021 h 1304"/>
                <a:gd name="T10" fmla="*/ 907 w 1531"/>
                <a:gd name="T11" fmla="*/ 907 h 1304"/>
                <a:gd name="T12" fmla="*/ 964 w 1531"/>
                <a:gd name="T13" fmla="*/ 851 h 1304"/>
                <a:gd name="T14" fmla="*/ 1134 w 1531"/>
                <a:gd name="T15" fmla="*/ 794 h 1304"/>
                <a:gd name="T16" fmla="*/ 1361 w 1531"/>
                <a:gd name="T17" fmla="*/ 737 h 1304"/>
                <a:gd name="T18" fmla="*/ 1417 w 1531"/>
                <a:gd name="T19" fmla="*/ 851 h 1304"/>
                <a:gd name="T20" fmla="*/ 1474 w 1531"/>
                <a:gd name="T21" fmla="*/ 907 h 1304"/>
                <a:gd name="T22" fmla="*/ 1531 w 1531"/>
                <a:gd name="T23" fmla="*/ 964 h 1304"/>
                <a:gd name="T24" fmla="*/ 1474 w 1531"/>
                <a:gd name="T25" fmla="*/ 737 h 1304"/>
                <a:gd name="T26" fmla="*/ 1417 w 1531"/>
                <a:gd name="T27" fmla="*/ 567 h 1304"/>
                <a:gd name="T28" fmla="*/ 1361 w 1531"/>
                <a:gd name="T29" fmla="*/ 510 h 1304"/>
                <a:gd name="T30" fmla="*/ 1247 w 1531"/>
                <a:gd name="T31" fmla="*/ 397 h 1304"/>
                <a:gd name="T32" fmla="*/ 1191 w 1531"/>
                <a:gd name="T33" fmla="*/ 284 h 1304"/>
                <a:gd name="T34" fmla="*/ 1134 w 1531"/>
                <a:gd name="T35" fmla="*/ 227 h 1304"/>
                <a:gd name="T36" fmla="*/ 1077 w 1531"/>
                <a:gd name="T37" fmla="*/ 170 h 1304"/>
                <a:gd name="T38" fmla="*/ 907 w 1531"/>
                <a:gd name="T39" fmla="*/ 113 h 1304"/>
                <a:gd name="T40" fmla="*/ 850 w 1531"/>
                <a:gd name="T41" fmla="*/ 57 h 1304"/>
                <a:gd name="T42" fmla="*/ 737 w 1531"/>
                <a:gd name="T43" fmla="*/ 0 h 1304"/>
                <a:gd name="T44" fmla="*/ 624 w 1531"/>
                <a:gd name="T45" fmla="*/ 57 h 1304"/>
                <a:gd name="T46" fmla="*/ 567 w 1531"/>
                <a:gd name="T47" fmla="*/ 113 h 1304"/>
                <a:gd name="T48" fmla="*/ 453 w 1531"/>
                <a:gd name="T49" fmla="*/ 57 h 1304"/>
                <a:gd name="T50" fmla="*/ 397 w 1531"/>
                <a:gd name="T51" fmla="*/ 113 h 1304"/>
                <a:gd name="T52" fmla="*/ 340 w 1531"/>
                <a:gd name="T53" fmla="*/ 170 h 1304"/>
                <a:gd name="T54" fmla="*/ 283 w 1531"/>
                <a:gd name="T55" fmla="*/ 284 h 1304"/>
                <a:gd name="T56" fmla="*/ 227 w 1531"/>
                <a:gd name="T57" fmla="*/ 397 h 1304"/>
                <a:gd name="T58" fmla="*/ 0 w 1531"/>
                <a:gd name="T59" fmla="*/ 340 h 1304"/>
                <a:gd name="T60" fmla="*/ 57 w 1531"/>
                <a:gd name="T61" fmla="*/ 397 h 1304"/>
                <a:gd name="T62" fmla="*/ 57 w 1531"/>
                <a:gd name="T63" fmla="*/ 510 h 1304"/>
                <a:gd name="T64" fmla="*/ 113 w 1531"/>
                <a:gd name="T65" fmla="*/ 567 h 1304"/>
                <a:gd name="T66" fmla="*/ 170 w 1531"/>
                <a:gd name="T67" fmla="*/ 851 h 1304"/>
                <a:gd name="T68" fmla="*/ 113 w 1531"/>
                <a:gd name="T69" fmla="*/ 964 h 1304"/>
                <a:gd name="T70" fmla="*/ 170 w 1531"/>
                <a:gd name="T71" fmla="*/ 1134 h 1304"/>
                <a:gd name="T72" fmla="*/ 227 w 1531"/>
                <a:gd name="T73" fmla="*/ 1191 h 1304"/>
                <a:gd name="T74" fmla="*/ 283 w 1531"/>
                <a:gd name="T75" fmla="*/ 1247 h 1304"/>
                <a:gd name="T76" fmla="*/ 340 w 1531"/>
                <a:gd name="T77" fmla="*/ 130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31" h="1304">
                  <a:moveTo>
                    <a:pt x="340" y="1304"/>
                  </a:moveTo>
                  <a:lnTo>
                    <a:pt x="510" y="1304"/>
                  </a:lnTo>
                  <a:lnTo>
                    <a:pt x="510" y="1247"/>
                  </a:lnTo>
                  <a:lnTo>
                    <a:pt x="567" y="1247"/>
                  </a:lnTo>
                  <a:lnTo>
                    <a:pt x="567" y="1134"/>
                  </a:lnTo>
                  <a:lnTo>
                    <a:pt x="624" y="1134"/>
                  </a:lnTo>
                  <a:lnTo>
                    <a:pt x="624" y="1077"/>
                  </a:lnTo>
                  <a:lnTo>
                    <a:pt x="680" y="1077"/>
                  </a:lnTo>
                  <a:lnTo>
                    <a:pt x="680" y="1021"/>
                  </a:lnTo>
                  <a:lnTo>
                    <a:pt x="850" y="1021"/>
                  </a:lnTo>
                  <a:lnTo>
                    <a:pt x="850" y="907"/>
                  </a:lnTo>
                  <a:lnTo>
                    <a:pt x="907" y="907"/>
                  </a:lnTo>
                  <a:lnTo>
                    <a:pt x="907" y="851"/>
                  </a:lnTo>
                  <a:lnTo>
                    <a:pt x="964" y="851"/>
                  </a:lnTo>
                  <a:lnTo>
                    <a:pt x="964" y="794"/>
                  </a:lnTo>
                  <a:lnTo>
                    <a:pt x="1134" y="794"/>
                  </a:lnTo>
                  <a:lnTo>
                    <a:pt x="1134" y="737"/>
                  </a:lnTo>
                  <a:lnTo>
                    <a:pt x="1361" y="737"/>
                  </a:lnTo>
                  <a:lnTo>
                    <a:pt x="1361" y="851"/>
                  </a:lnTo>
                  <a:lnTo>
                    <a:pt x="1417" y="851"/>
                  </a:lnTo>
                  <a:lnTo>
                    <a:pt x="1417" y="907"/>
                  </a:lnTo>
                  <a:lnTo>
                    <a:pt x="1474" y="907"/>
                  </a:lnTo>
                  <a:lnTo>
                    <a:pt x="1474" y="964"/>
                  </a:lnTo>
                  <a:lnTo>
                    <a:pt x="1531" y="964"/>
                  </a:lnTo>
                  <a:lnTo>
                    <a:pt x="1531" y="737"/>
                  </a:lnTo>
                  <a:lnTo>
                    <a:pt x="1474" y="737"/>
                  </a:lnTo>
                  <a:lnTo>
                    <a:pt x="1474" y="567"/>
                  </a:lnTo>
                  <a:lnTo>
                    <a:pt x="1417" y="567"/>
                  </a:lnTo>
                  <a:lnTo>
                    <a:pt x="1417" y="510"/>
                  </a:lnTo>
                  <a:lnTo>
                    <a:pt x="1361" y="510"/>
                  </a:lnTo>
                  <a:lnTo>
                    <a:pt x="1361" y="397"/>
                  </a:lnTo>
                  <a:lnTo>
                    <a:pt x="1247" y="397"/>
                  </a:lnTo>
                  <a:lnTo>
                    <a:pt x="1247" y="284"/>
                  </a:lnTo>
                  <a:lnTo>
                    <a:pt x="1191" y="284"/>
                  </a:lnTo>
                  <a:lnTo>
                    <a:pt x="1191" y="227"/>
                  </a:lnTo>
                  <a:lnTo>
                    <a:pt x="1134" y="227"/>
                  </a:lnTo>
                  <a:lnTo>
                    <a:pt x="1134" y="170"/>
                  </a:lnTo>
                  <a:lnTo>
                    <a:pt x="1077" y="170"/>
                  </a:lnTo>
                  <a:lnTo>
                    <a:pt x="1077" y="113"/>
                  </a:lnTo>
                  <a:lnTo>
                    <a:pt x="907" y="113"/>
                  </a:lnTo>
                  <a:lnTo>
                    <a:pt x="907" y="57"/>
                  </a:lnTo>
                  <a:lnTo>
                    <a:pt x="850" y="57"/>
                  </a:lnTo>
                  <a:lnTo>
                    <a:pt x="850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624" y="57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453" y="57"/>
                  </a:lnTo>
                  <a:lnTo>
                    <a:pt x="453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340" y="170"/>
                  </a:lnTo>
                  <a:lnTo>
                    <a:pt x="340" y="284"/>
                  </a:lnTo>
                  <a:lnTo>
                    <a:pt x="283" y="284"/>
                  </a:lnTo>
                  <a:lnTo>
                    <a:pt x="283" y="397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454"/>
                  </a:lnTo>
                  <a:lnTo>
                    <a:pt x="57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851"/>
                  </a:lnTo>
                  <a:lnTo>
                    <a:pt x="113" y="851"/>
                  </a:lnTo>
                  <a:lnTo>
                    <a:pt x="113" y="964"/>
                  </a:lnTo>
                  <a:lnTo>
                    <a:pt x="170" y="964"/>
                  </a:lnTo>
                  <a:lnTo>
                    <a:pt x="170" y="1134"/>
                  </a:lnTo>
                  <a:lnTo>
                    <a:pt x="227" y="1134"/>
                  </a:lnTo>
                  <a:lnTo>
                    <a:pt x="227" y="1191"/>
                  </a:lnTo>
                  <a:lnTo>
                    <a:pt x="283" y="1191"/>
                  </a:lnTo>
                  <a:lnTo>
                    <a:pt x="283" y="1247"/>
                  </a:lnTo>
                  <a:lnTo>
                    <a:pt x="340" y="1247"/>
                  </a:lnTo>
                  <a:lnTo>
                    <a:pt x="340" y="130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5" name="Freeform 276">
              <a:extLst>
                <a:ext uri="{FF2B5EF4-FFF2-40B4-BE49-F238E27FC236}">
                  <a16:creationId xmlns:a16="http://schemas.microsoft.com/office/drawing/2014/main" id="{EB328AEE-431A-4205-A823-71945B7786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1367"/>
              <a:ext cx="2551" cy="2552"/>
            </a:xfrm>
            <a:custGeom>
              <a:avLst/>
              <a:gdLst>
                <a:gd name="T0" fmla="*/ 2041 w 2551"/>
                <a:gd name="T1" fmla="*/ 2438 h 2552"/>
                <a:gd name="T2" fmla="*/ 1927 w 2551"/>
                <a:gd name="T3" fmla="*/ 2381 h 2552"/>
                <a:gd name="T4" fmla="*/ 1871 w 2551"/>
                <a:gd name="T5" fmla="*/ 2211 h 2552"/>
                <a:gd name="T6" fmla="*/ 1530 w 2551"/>
                <a:gd name="T7" fmla="*/ 2325 h 2552"/>
                <a:gd name="T8" fmla="*/ 1474 w 2551"/>
                <a:gd name="T9" fmla="*/ 2211 h 2552"/>
                <a:gd name="T10" fmla="*/ 1474 w 2551"/>
                <a:gd name="T11" fmla="*/ 2098 h 2552"/>
                <a:gd name="T12" fmla="*/ 1417 w 2551"/>
                <a:gd name="T13" fmla="*/ 1701 h 2552"/>
                <a:gd name="T14" fmla="*/ 1304 w 2551"/>
                <a:gd name="T15" fmla="*/ 1644 h 2552"/>
                <a:gd name="T16" fmla="*/ 1190 w 2551"/>
                <a:gd name="T17" fmla="*/ 1418 h 2552"/>
                <a:gd name="T18" fmla="*/ 1077 w 2551"/>
                <a:gd name="T19" fmla="*/ 1361 h 2552"/>
                <a:gd name="T20" fmla="*/ 1020 w 2551"/>
                <a:gd name="T21" fmla="*/ 1247 h 2552"/>
                <a:gd name="T22" fmla="*/ 793 w 2551"/>
                <a:gd name="T23" fmla="*/ 1191 h 2552"/>
                <a:gd name="T24" fmla="*/ 680 w 2551"/>
                <a:gd name="T25" fmla="*/ 1191 h 2552"/>
                <a:gd name="T26" fmla="*/ 510 w 2551"/>
                <a:gd name="T27" fmla="*/ 1247 h 2552"/>
                <a:gd name="T28" fmla="*/ 396 w 2551"/>
                <a:gd name="T29" fmla="*/ 1247 h 2552"/>
                <a:gd name="T30" fmla="*/ 283 w 2551"/>
                <a:gd name="T31" fmla="*/ 1191 h 2552"/>
                <a:gd name="T32" fmla="*/ 340 w 2551"/>
                <a:gd name="T33" fmla="*/ 907 h 2552"/>
                <a:gd name="T34" fmla="*/ 283 w 2551"/>
                <a:gd name="T35" fmla="*/ 794 h 2552"/>
                <a:gd name="T36" fmla="*/ 226 w 2551"/>
                <a:gd name="T37" fmla="*/ 510 h 2552"/>
                <a:gd name="T38" fmla="*/ 113 w 2551"/>
                <a:gd name="T39" fmla="*/ 454 h 2552"/>
                <a:gd name="T40" fmla="*/ 56 w 2551"/>
                <a:gd name="T41" fmla="*/ 340 h 2552"/>
                <a:gd name="T42" fmla="*/ 56 w 2551"/>
                <a:gd name="T43" fmla="*/ 170 h 2552"/>
                <a:gd name="T44" fmla="*/ 170 w 2551"/>
                <a:gd name="T45" fmla="*/ 170 h 2552"/>
                <a:gd name="T46" fmla="*/ 567 w 2551"/>
                <a:gd name="T47" fmla="*/ 113 h 2552"/>
                <a:gd name="T48" fmla="*/ 737 w 2551"/>
                <a:gd name="T49" fmla="*/ 57 h 2552"/>
                <a:gd name="T50" fmla="*/ 850 w 2551"/>
                <a:gd name="T51" fmla="*/ 113 h 2552"/>
                <a:gd name="T52" fmla="*/ 907 w 2551"/>
                <a:gd name="T53" fmla="*/ 680 h 2552"/>
                <a:gd name="T54" fmla="*/ 907 w 2551"/>
                <a:gd name="T55" fmla="*/ 794 h 2552"/>
                <a:gd name="T56" fmla="*/ 1077 w 2551"/>
                <a:gd name="T57" fmla="*/ 907 h 2552"/>
                <a:gd name="T58" fmla="*/ 1190 w 2551"/>
                <a:gd name="T59" fmla="*/ 964 h 2552"/>
                <a:gd name="T60" fmla="*/ 1474 w 2551"/>
                <a:gd name="T61" fmla="*/ 1077 h 2552"/>
                <a:gd name="T62" fmla="*/ 1814 w 2551"/>
                <a:gd name="T63" fmla="*/ 1134 h 2552"/>
                <a:gd name="T64" fmla="*/ 1871 w 2551"/>
                <a:gd name="T65" fmla="*/ 1474 h 2552"/>
                <a:gd name="T66" fmla="*/ 2211 w 2551"/>
                <a:gd name="T67" fmla="*/ 1531 h 2552"/>
                <a:gd name="T68" fmla="*/ 2381 w 2551"/>
                <a:gd name="T69" fmla="*/ 1474 h 2552"/>
                <a:gd name="T70" fmla="*/ 2494 w 2551"/>
                <a:gd name="T71" fmla="*/ 1644 h 2552"/>
                <a:gd name="T72" fmla="*/ 2494 w 2551"/>
                <a:gd name="T73" fmla="*/ 1701 h 2552"/>
                <a:gd name="T74" fmla="*/ 2438 w 2551"/>
                <a:gd name="T75" fmla="*/ 1758 h 2552"/>
                <a:gd name="T76" fmla="*/ 2268 w 2551"/>
                <a:gd name="T77" fmla="*/ 1814 h 2552"/>
                <a:gd name="T78" fmla="*/ 2324 w 2551"/>
                <a:gd name="T79" fmla="*/ 1928 h 2552"/>
                <a:gd name="T80" fmla="*/ 1927 w 2551"/>
                <a:gd name="T81" fmla="*/ 1758 h 2552"/>
                <a:gd name="T82" fmla="*/ 1984 w 2551"/>
                <a:gd name="T83" fmla="*/ 1871 h 2552"/>
                <a:gd name="T84" fmla="*/ 1984 w 2551"/>
                <a:gd name="T85" fmla="*/ 1928 h 2552"/>
                <a:gd name="T86" fmla="*/ 2268 w 2551"/>
                <a:gd name="T87" fmla="*/ 2155 h 2552"/>
                <a:gd name="T88" fmla="*/ 2438 w 2551"/>
                <a:gd name="T89" fmla="*/ 2211 h 2552"/>
                <a:gd name="T90" fmla="*/ 2381 w 2551"/>
                <a:gd name="T91" fmla="*/ 2552 h 2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551" h="2552">
                  <a:moveTo>
                    <a:pt x="2381" y="2552"/>
                  </a:moveTo>
                  <a:lnTo>
                    <a:pt x="2041" y="2552"/>
                  </a:lnTo>
                  <a:lnTo>
                    <a:pt x="2041" y="2438"/>
                  </a:lnTo>
                  <a:lnTo>
                    <a:pt x="1984" y="2438"/>
                  </a:lnTo>
                  <a:lnTo>
                    <a:pt x="1984" y="2381"/>
                  </a:lnTo>
                  <a:lnTo>
                    <a:pt x="1927" y="2381"/>
                  </a:lnTo>
                  <a:lnTo>
                    <a:pt x="1927" y="2268"/>
                  </a:lnTo>
                  <a:lnTo>
                    <a:pt x="1871" y="2268"/>
                  </a:lnTo>
                  <a:lnTo>
                    <a:pt x="1871" y="2211"/>
                  </a:lnTo>
                  <a:lnTo>
                    <a:pt x="1701" y="2211"/>
                  </a:lnTo>
                  <a:lnTo>
                    <a:pt x="1701" y="2325"/>
                  </a:lnTo>
                  <a:lnTo>
                    <a:pt x="1530" y="2325"/>
                  </a:lnTo>
                  <a:lnTo>
                    <a:pt x="1530" y="2268"/>
                  </a:lnTo>
                  <a:lnTo>
                    <a:pt x="1474" y="2268"/>
                  </a:lnTo>
                  <a:lnTo>
                    <a:pt x="1474" y="2211"/>
                  </a:lnTo>
                  <a:lnTo>
                    <a:pt x="1417" y="2211"/>
                  </a:lnTo>
                  <a:lnTo>
                    <a:pt x="1417" y="2098"/>
                  </a:lnTo>
                  <a:lnTo>
                    <a:pt x="1474" y="2098"/>
                  </a:lnTo>
                  <a:lnTo>
                    <a:pt x="1474" y="1871"/>
                  </a:lnTo>
                  <a:lnTo>
                    <a:pt x="1417" y="1871"/>
                  </a:lnTo>
                  <a:lnTo>
                    <a:pt x="1417" y="1701"/>
                  </a:lnTo>
                  <a:lnTo>
                    <a:pt x="1360" y="1701"/>
                  </a:lnTo>
                  <a:lnTo>
                    <a:pt x="1360" y="1644"/>
                  </a:lnTo>
                  <a:lnTo>
                    <a:pt x="1304" y="1644"/>
                  </a:lnTo>
                  <a:lnTo>
                    <a:pt x="1304" y="1531"/>
                  </a:lnTo>
                  <a:lnTo>
                    <a:pt x="1190" y="1531"/>
                  </a:lnTo>
                  <a:lnTo>
                    <a:pt x="1190" y="1418"/>
                  </a:lnTo>
                  <a:lnTo>
                    <a:pt x="1134" y="1418"/>
                  </a:lnTo>
                  <a:lnTo>
                    <a:pt x="1134" y="1361"/>
                  </a:lnTo>
                  <a:lnTo>
                    <a:pt x="1077" y="1361"/>
                  </a:lnTo>
                  <a:lnTo>
                    <a:pt x="1077" y="1304"/>
                  </a:lnTo>
                  <a:lnTo>
                    <a:pt x="1020" y="1304"/>
                  </a:lnTo>
                  <a:lnTo>
                    <a:pt x="1020" y="1247"/>
                  </a:lnTo>
                  <a:lnTo>
                    <a:pt x="850" y="1247"/>
                  </a:lnTo>
                  <a:lnTo>
                    <a:pt x="850" y="1191"/>
                  </a:lnTo>
                  <a:lnTo>
                    <a:pt x="793" y="1191"/>
                  </a:lnTo>
                  <a:lnTo>
                    <a:pt x="793" y="1134"/>
                  </a:lnTo>
                  <a:lnTo>
                    <a:pt x="680" y="1134"/>
                  </a:lnTo>
                  <a:lnTo>
                    <a:pt x="680" y="1191"/>
                  </a:lnTo>
                  <a:lnTo>
                    <a:pt x="567" y="1191"/>
                  </a:lnTo>
                  <a:lnTo>
                    <a:pt x="567" y="1247"/>
                  </a:lnTo>
                  <a:lnTo>
                    <a:pt x="510" y="1247"/>
                  </a:lnTo>
                  <a:lnTo>
                    <a:pt x="510" y="1191"/>
                  </a:lnTo>
                  <a:lnTo>
                    <a:pt x="396" y="1191"/>
                  </a:lnTo>
                  <a:lnTo>
                    <a:pt x="396" y="1247"/>
                  </a:lnTo>
                  <a:lnTo>
                    <a:pt x="340" y="1247"/>
                  </a:lnTo>
                  <a:lnTo>
                    <a:pt x="340" y="1191"/>
                  </a:lnTo>
                  <a:lnTo>
                    <a:pt x="283" y="1191"/>
                  </a:lnTo>
                  <a:lnTo>
                    <a:pt x="283" y="1021"/>
                  </a:lnTo>
                  <a:lnTo>
                    <a:pt x="340" y="1021"/>
                  </a:lnTo>
                  <a:lnTo>
                    <a:pt x="340" y="907"/>
                  </a:lnTo>
                  <a:lnTo>
                    <a:pt x="396" y="907"/>
                  </a:lnTo>
                  <a:lnTo>
                    <a:pt x="396" y="794"/>
                  </a:lnTo>
                  <a:lnTo>
                    <a:pt x="283" y="794"/>
                  </a:lnTo>
                  <a:lnTo>
                    <a:pt x="283" y="737"/>
                  </a:lnTo>
                  <a:lnTo>
                    <a:pt x="226" y="737"/>
                  </a:lnTo>
                  <a:lnTo>
                    <a:pt x="226" y="510"/>
                  </a:lnTo>
                  <a:lnTo>
                    <a:pt x="170" y="510"/>
                  </a:lnTo>
                  <a:lnTo>
                    <a:pt x="170" y="454"/>
                  </a:lnTo>
                  <a:lnTo>
                    <a:pt x="113" y="454"/>
                  </a:lnTo>
                  <a:lnTo>
                    <a:pt x="113" y="397"/>
                  </a:lnTo>
                  <a:lnTo>
                    <a:pt x="56" y="397"/>
                  </a:lnTo>
                  <a:lnTo>
                    <a:pt x="56" y="340"/>
                  </a:lnTo>
                  <a:lnTo>
                    <a:pt x="0" y="340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510" y="170"/>
                  </a:lnTo>
                  <a:lnTo>
                    <a:pt x="510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793" y="57"/>
                  </a:lnTo>
                  <a:lnTo>
                    <a:pt x="793" y="113"/>
                  </a:lnTo>
                  <a:lnTo>
                    <a:pt x="850" y="113"/>
                  </a:lnTo>
                  <a:lnTo>
                    <a:pt x="850" y="454"/>
                  </a:lnTo>
                  <a:lnTo>
                    <a:pt x="907" y="454"/>
                  </a:lnTo>
                  <a:lnTo>
                    <a:pt x="907" y="680"/>
                  </a:lnTo>
                  <a:lnTo>
                    <a:pt x="850" y="680"/>
                  </a:lnTo>
                  <a:lnTo>
                    <a:pt x="850" y="794"/>
                  </a:lnTo>
                  <a:lnTo>
                    <a:pt x="907" y="794"/>
                  </a:lnTo>
                  <a:lnTo>
                    <a:pt x="907" y="851"/>
                  </a:lnTo>
                  <a:lnTo>
                    <a:pt x="1077" y="851"/>
                  </a:lnTo>
                  <a:lnTo>
                    <a:pt x="1077" y="907"/>
                  </a:lnTo>
                  <a:lnTo>
                    <a:pt x="1134" y="907"/>
                  </a:lnTo>
                  <a:lnTo>
                    <a:pt x="1134" y="964"/>
                  </a:lnTo>
                  <a:lnTo>
                    <a:pt x="1190" y="964"/>
                  </a:lnTo>
                  <a:lnTo>
                    <a:pt x="1190" y="1021"/>
                  </a:lnTo>
                  <a:lnTo>
                    <a:pt x="1474" y="1021"/>
                  </a:lnTo>
                  <a:lnTo>
                    <a:pt x="1474" y="1077"/>
                  </a:lnTo>
                  <a:lnTo>
                    <a:pt x="1701" y="1077"/>
                  </a:lnTo>
                  <a:lnTo>
                    <a:pt x="1701" y="1134"/>
                  </a:lnTo>
                  <a:lnTo>
                    <a:pt x="1814" y="1134"/>
                  </a:lnTo>
                  <a:lnTo>
                    <a:pt x="1814" y="1361"/>
                  </a:lnTo>
                  <a:lnTo>
                    <a:pt x="1871" y="1361"/>
                  </a:lnTo>
                  <a:lnTo>
                    <a:pt x="1871" y="1474"/>
                  </a:lnTo>
                  <a:lnTo>
                    <a:pt x="1927" y="1474"/>
                  </a:lnTo>
                  <a:lnTo>
                    <a:pt x="1927" y="1531"/>
                  </a:lnTo>
                  <a:lnTo>
                    <a:pt x="2211" y="1531"/>
                  </a:lnTo>
                  <a:lnTo>
                    <a:pt x="2268" y="1531"/>
                  </a:lnTo>
                  <a:lnTo>
                    <a:pt x="2268" y="1474"/>
                  </a:lnTo>
                  <a:lnTo>
                    <a:pt x="2381" y="1474"/>
                  </a:lnTo>
                  <a:lnTo>
                    <a:pt x="2381" y="1588"/>
                  </a:lnTo>
                  <a:lnTo>
                    <a:pt x="2494" y="1588"/>
                  </a:lnTo>
                  <a:lnTo>
                    <a:pt x="2494" y="1644"/>
                  </a:lnTo>
                  <a:lnTo>
                    <a:pt x="2551" y="1644"/>
                  </a:lnTo>
                  <a:lnTo>
                    <a:pt x="2551" y="1701"/>
                  </a:lnTo>
                  <a:lnTo>
                    <a:pt x="2494" y="1701"/>
                  </a:lnTo>
                  <a:lnTo>
                    <a:pt x="2494" y="1814"/>
                  </a:lnTo>
                  <a:lnTo>
                    <a:pt x="2438" y="1814"/>
                  </a:lnTo>
                  <a:lnTo>
                    <a:pt x="2438" y="1758"/>
                  </a:lnTo>
                  <a:lnTo>
                    <a:pt x="2324" y="1758"/>
                  </a:lnTo>
                  <a:lnTo>
                    <a:pt x="2324" y="1814"/>
                  </a:lnTo>
                  <a:lnTo>
                    <a:pt x="2268" y="1814"/>
                  </a:lnTo>
                  <a:lnTo>
                    <a:pt x="2268" y="1871"/>
                  </a:lnTo>
                  <a:lnTo>
                    <a:pt x="2324" y="1871"/>
                  </a:lnTo>
                  <a:lnTo>
                    <a:pt x="2324" y="1928"/>
                  </a:lnTo>
                  <a:lnTo>
                    <a:pt x="2154" y="1928"/>
                  </a:lnTo>
                  <a:lnTo>
                    <a:pt x="2154" y="1758"/>
                  </a:lnTo>
                  <a:lnTo>
                    <a:pt x="1927" y="1758"/>
                  </a:lnTo>
                  <a:lnTo>
                    <a:pt x="1927" y="1814"/>
                  </a:lnTo>
                  <a:lnTo>
                    <a:pt x="1984" y="1814"/>
                  </a:lnTo>
                  <a:lnTo>
                    <a:pt x="1984" y="1871"/>
                  </a:lnTo>
                  <a:lnTo>
                    <a:pt x="1871" y="1871"/>
                  </a:lnTo>
                  <a:lnTo>
                    <a:pt x="1871" y="1928"/>
                  </a:lnTo>
                  <a:lnTo>
                    <a:pt x="1984" y="1928"/>
                  </a:lnTo>
                  <a:lnTo>
                    <a:pt x="1984" y="2098"/>
                  </a:lnTo>
                  <a:lnTo>
                    <a:pt x="2268" y="2098"/>
                  </a:lnTo>
                  <a:lnTo>
                    <a:pt x="2268" y="2155"/>
                  </a:lnTo>
                  <a:lnTo>
                    <a:pt x="2324" y="2155"/>
                  </a:lnTo>
                  <a:lnTo>
                    <a:pt x="2324" y="2211"/>
                  </a:lnTo>
                  <a:lnTo>
                    <a:pt x="2438" y="2211"/>
                  </a:lnTo>
                  <a:lnTo>
                    <a:pt x="2438" y="2438"/>
                  </a:lnTo>
                  <a:lnTo>
                    <a:pt x="2381" y="2438"/>
                  </a:lnTo>
                  <a:lnTo>
                    <a:pt x="2381" y="255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" name="Freeform 278">
              <a:extLst>
                <a:ext uri="{FF2B5EF4-FFF2-40B4-BE49-F238E27FC236}">
                  <a16:creationId xmlns:a16="http://schemas.microsoft.com/office/drawing/2014/main" id="{E2210C40-3CA2-49D5-9D50-87ADA64AC7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3578"/>
              <a:ext cx="737" cy="341"/>
            </a:xfrm>
            <a:custGeom>
              <a:avLst/>
              <a:gdLst>
                <a:gd name="T0" fmla="*/ 681 w 737"/>
                <a:gd name="T1" fmla="*/ 227 h 341"/>
                <a:gd name="T2" fmla="*/ 510 w 737"/>
                <a:gd name="T3" fmla="*/ 227 h 341"/>
                <a:gd name="T4" fmla="*/ 510 w 737"/>
                <a:gd name="T5" fmla="*/ 341 h 341"/>
                <a:gd name="T6" fmla="*/ 397 w 737"/>
                <a:gd name="T7" fmla="*/ 341 h 341"/>
                <a:gd name="T8" fmla="*/ 397 w 737"/>
                <a:gd name="T9" fmla="*/ 284 h 341"/>
                <a:gd name="T10" fmla="*/ 227 w 737"/>
                <a:gd name="T11" fmla="*/ 284 h 341"/>
                <a:gd name="T12" fmla="*/ 227 w 737"/>
                <a:gd name="T13" fmla="*/ 227 h 341"/>
                <a:gd name="T14" fmla="*/ 114 w 737"/>
                <a:gd name="T15" fmla="*/ 227 h 341"/>
                <a:gd name="T16" fmla="*/ 114 w 737"/>
                <a:gd name="T17" fmla="*/ 170 h 341"/>
                <a:gd name="T18" fmla="*/ 0 w 737"/>
                <a:gd name="T19" fmla="*/ 170 h 341"/>
                <a:gd name="T20" fmla="*/ 0 w 737"/>
                <a:gd name="T21" fmla="*/ 57 h 341"/>
                <a:gd name="T22" fmla="*/ 170 w 737"/>
                <a:gd name="T23" fmla="*/ 57 h 341"/>
                <a:gd name="T24" fmla="*/ 170 w 737"/>
                <a:gd name="T25" fmla="*/ 0 h 341"/>
                <a:gd name="T26" fmla="*/ 454 w 737"/>
                <a:gd name="T27" fmla="*/ 0 h 341"/>
                <a:gd name="T28" fmla="*/ 454 w 737"/>
                <a:gd name="T29" fmla="*/ 57 h 341"/>
                <a:gd name="T30" fmla="*/ 510 w 737"/>
                <a:gd name="T31" fmla="*/ 57 h 341"/>
                <a:gd name="T32" fmla="*/ 510 w 737"/>
                <a:gd name="T33" fmla="*/ 114 h 341"/>
                <a:gd name="T34" fmla="*/ 681 w 737"/>
                <a:gd name="T35" fmla="*/ 114 h 341"/>
                <a:gd name="T36" fmla="*/ 681 w 737"/>
                <a:gd name="T37" fmla="*/ 170 h 341"/>
                <a:gd name="T38" fmla="*/ 737 w 737"/>
                <a:gd name="T39" fmla="*/ 170 h 341"/>
                <a:gd name="T40" fmla="*/ 737 w 737"/>
                <a:gd name="T41" fmla="*/ 227 h 341"/>
                <a:gd name="T42" fmla="*/ 681 w 737"/>
                <a:gd name="T43" fmla="*/ 227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37" h="341">
                  <a:moveTo>
                    <a:pt x="681" y="227"/>
                  </a:moveTo>
                  <a:lnTo>
                    <a:pt x="510" y="227"/>
                  </a:lnTo>
                  <a:lnTo>
                    <a:pt x="510" y="341"/>
                  </a:lnTo>
                  <a:lnTo>
                    <a:pt x="397" y="341"/>
                  </a:lnTo>
                  <a:lnTo>
                    <a:pt x="397" y="284"/>
                  </a:lnTo>
                  <a:lnTo>
                    <a:pt x="227" y="284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510" y="57"/>
                  </a:lnTo>
                  <a:lnTo>
                    <a:pt x="510" y="114"/>
                  </a:lnTo>
                  <a:lnTo>
                    <a:pt x="681" y="114"/>
                  </a:lnTo>
                  <a:lnTo>
                    <a:pt x="681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681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7" name="Freeform 279">
              <a:extLst>
                <a:ext uri="{FF2B5EF4-FFF2-40B4-BE49-F238E27FC236}">
                  <a16:creationId xmlns:a16="http://schemas.microsoft.com/office/drawing/2014/main" id="{0934E7C8-A7AD-45A3-A04A-161658FE1A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4" y="3919"/>
              <a:ext cx="454" cy="453"/>
            </a:xfrm>
            <a:custGeom>
              <a:avLst/>
              <a:gdLst>
                <a:gd name="T0" fmla="*/ 397 w 454"/>
                <a:gd name="T1" fmla="*/ 0 h 453"/>
                <a:gd name="T2" fmla="*/ 397 w 454"/>
                <a:gd name="T3" fmla="*/ 56 h 453"/>
                <a:gd name="T4" fmla="*/ 454 w 454"/>
                <a:gd name="T5" fmla="*/ 56 h 453"/>
                <a:gd name="T6" fmla="*/ 454 w 454"/>
                <a:gd name="T7" fmla="*/ 170 h 453"/>
                <a:gd name="T8" fmla="*/ 340 w 454"/>
                <a:gd name="T9" fmla="*/ 170 h 453"/>
                <a:gd name="T10" fmla="*/ 340 w 454"/>
                <a:gd name="T11" fmla="*/ 283 h 453"/>
                <a:gd name="T12" fmla="*/ 454 w 454"/>
                <a:gd name="T13" fmla="*/ 283 h 453"/>
                <a:gd name="T14" fmla="*/ 454 w 454"/>
                <a:gd name="T15" fmla="*/ 340 h 453"/>
                <a:gd name="T16" fmla="*/ 397 w 454"/>
                <a:gd name="T17" fmla="*/ 340 h 453"/>
                <a:gd name="T18" fmla="*/ 397 w 454"/>
                <a:gd name="T19" fmla="*/ 397 h 453"/>
                <a:gd name="T20" fmla="*/ 340 w 454"/>
                <a:gd name="T21" fmla="*/ 397 h 453"/>
                <a:gd name="T22" fmla="*/ 340 w 454"/>
                <a:gd name="T23" fmla="*/ 340 h 453"/>
                <a:gd name="T24" fmla="*/ 227 w 454"/>
                <a:gd name="T25" fmla="*/ 340 h 453"/>
                <a:gd name="T26" fmla="*/ 227 w 454"/>
                <a:gd name="T27" fmla="*/ 397 h 453"/>
                <a:gd name="T28" fmla="*/ 170 w 454"/>
                <a:gd name="T29" fmla="*/ 397 h 453"/>
                <a:gd name="T30" fmla="*/ 170 w 454"/>
                <a:gd name="T31" fmla="*/ 453 h 453"/>
                <a:gd name="T32" fmla="*/ 114 w 454"/>
                <a:gd name="T33" fmla="*/ 453 h 453"/>
                <a:gd name="T34" fmla="*/ 114 w 454"/>
                <a:gd name="T35" fmla="*/ 397 h 453"/>
                <a:gd name="T36" fmla="*/ 0 w 454"/>
                <a:gd name="T37" fmla="*/ 397 h 453"/>
                <a:gd name="T38" fmla="*/ 0 w 454"/>
                <a:gd name="T39" fmla="*/ 340 h 453"/>
                <a:gd name="T40" fmla="*/ 57 w 454"/>
                <a:gd name="T41" fmla="*/ 340 h 453"/>
                <a:gd name="T42" fmla="*/ 57 w 454"/>
                <a:gd name="T43" fmla="*/ 226 h 453"/>
                <a:gd name="T44" fmla="*/ 114 w 454"/>
                <a:gd name="T45" fmla="*/ 226 h 453"/>
                <a:gd name="T46" fmla="*/ 114 w 454"/>
                <a:gd name="T47" fmla="*/ 113 h 453"/>
                <a:gd name="T48" fmla="*/ 170 w 454"/>
                <a:gd name="T49" fmla="*/ 113 h 453"/>
                <a:gd name="T50" fmla="*/ 170 w 454"/>
                <a:gd name="T51" fmla="*/ 0 h 453"/>
                <a:gd name="T52" fmla="*/ 397 w 454"/>
                <a:gd name="T53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4" h="453">
                  <a:moveTo>
                    <a:pt x="397" y="0"/>
                  </a:moveTo>
                  <a:lnTo>
                    <a:pt x="397" y="56"/>
                  </a:lnTo>
                  <a:lnTo>
                    <a:pt x="454" y="56"/>
                  </a:lnTo>
                  <a:lnTo>
                    <a:pt x="454" y="170"/>
                  </a:lnTo>
                  <a:lnTo>
                    <a:pt x="340" y="170"/>
                  </a:lnTo>
                  <a:lnTo>
                    <a:pt x="340" y="283"/>
                  </a:lnTo>
                  <a:lnTo>
                    <a:pt x="454" y="283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453"/>
                  </a:lnTo>
                  <a:lnTo>
                    <a:pt x="114" y="453"/>
                  </a:lnTo>
                  <a:lnTo>
                    <a:pt x="114" y="397"/>
                  </a:lnTo>
                  <a:lnTo>
                    <a:pt x="0" y="397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226"/>
                  </a:lnTo>
                  <a:lnTo>
                    <a:pt x="114" y="226"/>
                  </a:lnTo>
                  <a:lnTo>
                    <a:pt x="114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8" name="Freeform 281">
              <a:extLst>
                <a:ext uri="{FF2B5EF4-FFF2-40B4-BE49-F238E27FC236}">
                  <a16:creationId xmlns:a16="http://schemas.microsoft.com/office/drawing/2014/main" id="{742F67A6-8D4E-40AE-8C03-EF08049427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3125"/>
              <a:ext cx="737" cy="794"/>
            </a:xfrm>
            <a:custGeom>
              <a:avLst/>
              <a:gdLst>
                <a:gd name="T0" fmla="*/ 453 w 737"/>
                <a:gd name="T1" fmla="*/ 170 h 794"/>
                <a:gd name="T2" fmla="*/ 283 w 737"/>
                <a:gd name="T3" fmla="*/ 170 h 794"/>
                <a:gd name="T4" fmla="*/ 283 w 737"/>
                <a:gd name="T5" fmla="*/ 0 h 794"/>
                <a:gd name="T6" fmla="*/ 56 w 737"/>
                <a:gd name="T7" fmla="*/ 0 h 794"/>
                <a:gd name="T8" fmla="*/ 56 w 737"/>
                <a:gd name="T9" fmla="*/ 56 h 794"/>
                <a:gd name="T10" fmla="*/ 113 w 737"/>
                <a:gd name="T11" fmla="*/ 56 h 794"/>
                <a:gd name="T12" fmla="*/ 113 w 737"/>
                <a:gd name="T13" fmla="*/ 113 h 794"/>
                <a:gd name="T14" fmla="*/ 0 w 737"/>
                <a:gd name="T15" fmla="*/ 113 h 794"/>
                <a:gd name="T16" fmla="*/ 0 w 737"/>
                <a:gd name="T17" fmla="*/ 170 h 794"/>
                <a:gd name="T18" fmla="*/ 113 w 737"/>
                <a:gd name="T19" fmla="*/ 170 h 794"/>
                <a:gd name="T20" fmla="*/ 113 w 737"/>
                <a:gd name="T21" fmla="*/ 340 h 794"/>
                <a:gd name="T22" fmla="*/ 397 w 737"/>
                <a:gd name="T23" fmla="*/ 340 h 794"/>
                <a:gd name="T24" fmla="*/ 397 w 737"/>
                <a:gd name="T25" fmla="*/ 397 h 794"/>
                <a:gd name="T26" fmla="*/ 453 w 737"/>
                <a:gd name="T27" fmla="*/ 397 h 794"/>
                <a:gd name="T28" fmla="*/ 453 w 737"/>
                <a:gd name="T29" fmla="*/ 453 h 794"/>
                <a:gd name="T30" fmla="*/ 567 w 737"/>
                <a:gd name="T31" fmla="*/ 453 h 794"/>
                <a:gd name="T32" fmla="*/ 567 w 737"/>
                <a:gd name="T33" fmla="*/ 680 h 794"/>
                <a:gd name="T34" fmla="*/ 510 w 737"/>
                <a:gd name="T35" fmla="*/ 680 h 794"/>
                <a:gd name="T36" fmla="*/ 510 w 737"/>
                <a:gd name="T37" fmla="*/ 794 h 794"/>
                <a:gd name="T38" fmla="*/ 680 w 737"/>
                <a:gd name="T39" fmla="*/ 794 h 794"/>
                <a:gd name="T40" fmla="*/ 680 w 737"/>
                <a:gd name="T41" fmla="*/ 737 h 794"/>
                <a:gd name="T42" fmla="*/ 737 w 737"/>
                <a:gd name="T43" fmla="*/ 737 h 794"/>
                <a:gd name="T44" fmla="*/ 737 w 737"/>
                <a:gd name="T45" fmla="*/ 397 h 794"/>
                <a:gd name="T46" fmla="*/ 623 w 737"/>
                <a:gd name="T47" fmla="*/ 397 h 794"/>
                <a:gd name="T48" fmla="*/ 623 w 737"/>
                <a:gd name="T49" fmla="*/ 340 h 794"/>
                <a:gd name="T50" fmla="*/ 510 w 737"/>
                <a:gd name="T51" fmla="*/ 340 h 794"/>
                <a:gd name="T52" fmla="*/ 510 w 737"/>
                <a:gd name="T53" fmla="*/ 283 h 794"/>
                <a:gd name="T54" fmla="*/ 340 w 737"/>
                <a:gd name="T55" fmla="*/ 283 h 794"/>
                <a:gd name="T56" fmla="*/ 340 w 737"/>
                <a:gd name="T57" fmla="*/ 227 h 794"/>
                <a:gd name="T58" fmla="*/ 453 w 737"/>
                <a:gd name="T59" fmla="*/ 227 h 794"/>
                <a:gd name="T60" fmla="*/ 453 w 737"/>
                <a:gd name="T61" fmla="*/ 17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37" h="794">
                  <a:moveTo>
                    <a:pt x="453" y="170"/>
                  </a:moveTo>
                  <a:lnTo>
                    <a:pt x="283" y="170"/>
                  </a:lnTo>
                  <a:lnTo>
                    <a:pt x="283" y="0"/>
                  </a:lnTo>
                  <a:lnTo>
                    <a:pt x="56" y="0"/>
                  </a:lnTo>
                  <a:lnTo>
                    <a:pt x="56" y="56"/>
                  </a:lnTo>
                  <a:lnTo>
                    <a:pt x="113" y="56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453" y="397"/>
                  </a:lnTo>
                  <a:lnTo>
                    <a:pt x="453" y="453"/>
                  </a:lnTo>
                  <a:lnTo>
                    <a:pt x="567" y="453"/>
                  </a:lnTo>
                  <a:lnTo>
                    <a:pt x="567" y="680"/>
                  </a:lnTo>
                  <a:lnTo>
                    <a:pt x="510" y="680"/>
                  </a:lnTo>
                  <a:lnTo>
                    <a:pt x="510" y="794"/>
                  </a:lnTo>
                  <a:lnTo>
                    <a:pt x="680" y="794"/>
                  </a:lnTo>
                  <a:lnTo>
                    <a:pt x="680" y="737"/>
                  </a:lnTo>
                  <a:lnTo>
                    <a:pt x="737" y="737"/>
                  </a:lnTo>
                  <a:lnTo>
                    <a:pt x="737" y="397"/>
                  </a:lnTo>
                  <a:lnTo>
                    <a:pt x="623" y="397"/>
                  </a:lnTo>
                  <a:lnTo>
                    <a:pt x="623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340" y="283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9" name="Freeform 283">
              <a:extLst>
                <a:ext uri="{FF2B5EF4-FFF2-40B4-BE49-F238E27FC236}">
                  <a16:creationId xmlns:a16="http://schemas.microsoft.com/office/drawing/2014/main" id="{101156EE-3A05-4915-838E-6628A7656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" y="3068"/>
              <a:ext cx="680" cy="454"/>
            </a:xfrm>
            <a:custGeom>
              <a:avLst/>
              <a:gdLst>
                <a:gd name="T0" fmla="*/ 567 w 680"/>
                <a:gd name="T1" fmla="*/ 0 h 454"/>
                <a:gd name="T2" fmla="*/ 283 w 680"/>
                <a:gd name="T3" fmla="*/ 0 h 454"/>
                <a:gd name="T4" fmla="*/ 283 w 680"/>
                <a:gd name="T5" fmla="*/ 113 h 454"/>
                <a:gd name="T6" fmla="*/ 227 w 680"/>
                <a:gd name="T7" fmla="*/ 113 h 454"/>
                <a:gd name="T8" fmla="*/ 227 w 680"/>
                <a:gd name="T9" fmla="*/ 57 h 454"/>
                <a:gd name="T10" fmla="*/ 113 w 680"/>
                <a:gd name="T11" fmla="*/ 57 h 454"/>
                <a:gd name="T12" fmla="*/ 113 w 680"/>
                <a:gd name="T13" fmla="*/ 113 h 454"/>
                <a:gd name="T14" fmla="*/ 57 w 680"/>
                <a:gd name="T15" fmla="*/ 113 h 454"/>
                <a:gd name="T16" fmla="*/ 57 w 680"/>
                <a:gd name="T17" fmla="*/ 170 h 454"/>
                <a:gd name="T18" fmla="*/ 113 w 680"/>
                <a:gd name="T19" fmla="*/ 170 h 454"/>
                <a:gd name="T20" fmla="*/ 113 w 680"/>
                <a:gd name="T21" fmla="*/ 284 h 454"/>
                <a:gd name="T22" fmla="*/ 0 w 680"/>
                <a:gd name="T23" fmla="*/ 284 h 454"/>
                <a:gd name="T24" fmla="*/ 0 w 680"/>
                <a:gd name="T25" fmla="*/ 340 h 454"/>
                <a:gd name="T26" fmla="*/ 170 w 680"/>
                <a:gd name="T27" fmla="*/ 340 h 454"/>
                <a:gd name="T28" fmla="*/ 170 w 680"/>
                <a:gd name="T29" fmla="*/ 397 h 454"/>
                <a:gd name="T30" fmla="*/ 283 w 680"/>
                <a:gd name="T31" fmla="*/ 397 h 454"/>
                <a:gd name="T32" fmla="*/ 283 w 680"/>
                <a:gd name="T33" fmla="*/ 454 h 454"/>
                <a:gd name="T34" fmla="*/ 454 w 680"/>
                <a:gd name="T35" fmla="*/ 454 h 454"/>
                <a:gd name="T36" fmla="*/ 454 w 680"/>
                <a:gd name="T37" fmla="*/ 340 h 454"/>
                <a:gd name="T38" fmla="*/ 567 w 680"/>
                <a:gd name="T39" fmla="*/ 340 h 454"/>
                <a:gd name="T40" fmla="*/ 567 w 680"/>
                <a:gd name="T41" fmla="*/ 397 h 454"/>
                <a:gd name="T42" fmla="*/ 680 w 680"/>
                <a:gd name="T43" fmla="*/ 397 h 454"/>
                <a:gd name="T44" fmla="*/ 680 w 680"/>
                <a:gd name="T45" fmla="*/ 227 h 454"/>
                <a:gd name="T46" fmla="*/ 624 w 680"/>
                <a:gd name="T47" fmla="*/ 227 h 454"/>
                <a:gd name="T48" fmla="*/ 624 w 680"/>
                <a:gd name="T49" fmla="*/ 170 h 454"/>
                <a:gd name="T50" fmla="*/ 510 w 680"/>
                <a:gd name="T51" fmla="*/ 170 h 454"/>
                <a:gd name="T52" fmla="*/ 510 w 680"/>
                <a:gd name="T53" fmla="*/ 57 h 454"/>
                <a:gd name="T54" fmla="*/ 567 w 680"/>
                <a:gd name="T55" fmla="*/ 57 h 454"/>
                <a:gd name="T56" fmla="*/ 567 w 680"/>
                <a:gd name="T57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0" h="454">
                  <a:moveTo>
                    <a:pt x="567" y="0"/>
                  </a:moveTo>
                  <a:lnTo>
                    <a:pt x="283" y="0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57"/>
                  </a:lnTo>
                  <a:lnTo>
                    <a:pt x="113" y="57"/>
                  </a:lnTo>
                  <a:lnTo>
                    <a:pt x="113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13" y="284"/>
                  </a:lnTo>
                  <a:lnTo>
                    <a:pt x="0" y="284"/>
                  </a:lnTo>
                  <a:lnTo>
                    <a:pt x="0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283" y="397"/>
                  </a:lnTo>
                  <a:lnTo>
                    <a:pt x="283" y="454"/>
                  </a:lnTo>
                  <a:lnTo>
                    <a:pt x="454" y="454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397"/>
                  </a:lnTo>
                  <a:lnTo>
                    <a:pt x="680" y="397"/>
                  </a:lnTo>
                  <a:lnTo>
                    <a:pt x="680" y="227"/>
                  </a:lnTo>
                  <a:lnTo>
                    <a:pt x="624" y="227"/>
                  </a:lnTo>
                  <a:lnTo>
                    <a:pt x="624" y="170"/>
                  </a:lnTo>
                  <a:lnTo>
                    <a:pt x="510" y="170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0" name="Rectangle 284">
              <a:extLst>
                <a:ext uri="{FF2B5EF4-FFF2-40B4-BE49-F238E27FC236}">
                  <a16:creationId xmlns:a16="http://schemas.microsoft.com/office/drawing/2014/main" id="{2DF60615-F9B2-486F-81E7-0126CB6367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8" y="4486"/>
              <a:ext cx="56" cy="56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1" name="Rectangle 285">
              <a:extLst>
                <a:ext uri="{FF2B5EF4-FFF2-40B4-BE49-F238E27FC236}">
                  <a16:creationId xmlns:a16="http://schemas.microsoft.com/office/drawing/2014/main" id="{87A090DE-CF13-4999-A65D-C70E94AFC36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591" y="4429"/>
              <a:ext cx="57" cy="113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2" name="Freeform 286">
              <a:extLst>
                <a:ext uri="{FF2B5EF4-FFF2-40B4-BE49-F238E27FC236}">
                  <a16:creationId xmlns:a16="http://schemas.microsoft.com/office/drawing/2014/main" id="{C5CD43D8-0E1B-46AE-A4A7-5670ED3205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3748"/>
              <a:ext cx="681" cy="851"/>
            </a:xfrm>
            <a:custGeom>
              <a:avLst/>
              <a:gdLst>
                <a:gd name="T0" fmla="*/ 567 w 681"/>
                <a:gd name="T1" fmla="*/ 0 h 851"/>
                <a:gd name="T2" fmla="*/ 511 w 681"/>
                <a:gd name="T3" fmla="*/ 0 h 851"/>
                <a:gd name="T4" fmla="*/ 511 w 681"/>
                <a:gd name="T5" fmla="*/ 114 h 851"/>
                <a:gd name="T6" fmla="*/ 341 w 681"/>
                <a:gd name="T7" fmla="*/ 114 h 851"/>
                <a:gd name="T8" fmla="*/ 341 w 681"/>
                <a:gd name="T9" fmla="*/ 57 h 851"/>
                <a:gd name="T10" fmla="*/ 284 w 681"/>
                <a:gd name="T11" fmla="*/ 57 h 851"/>
                <a:gd name="T12" fmla="*/ 284 w 681"/>
                <a:gd name="T13" fmla="*/ 114 h 851"/>
                <a:gd name="T14" fmla="*/ 227 w 681"/>
                <a:gd name="T15" fmla="*/ 114 h 851"/>
                <a:gd name="T16" fmla="*/ 227 w 681"/>
                <a:gd name="T17" fmla="*/ 171 h 851"/>
                <a:gd name="T18" fmla="*/ 57 w 681"/>
                <a:gd name="T19" fmla="*/ 171 h 851"/>
                <a:gd name="T20" fmla="*/ 57 w 681"/>
                <a:gd name="T21" fmla="*/ 227 h 851"/>
                <a:gd name="T22" fmla="*/ 114 w 681"/>
                <a:gd name="T23" fmla="*/ 227 h 851"/>
                <a:gd name="T24" fmla="*/ 114 w 681"/>
                <a:gd name="T25" fmla="*/ 341 h 851"/>
                <a:gd name="T26" fmla="*/ 0 w 681"/>
                <a:gd name="T27" fmla="*/ 341 h 851"/>
                <a:gd name="T28" fmla="*/ 0 w 681"/>
                <a:gd name="T29" fmla="*/ 454 h 851"/>
                <a:gd name="T30" fmla="*/ 114 w 681"/>
                <a:gd name="T31" fmla="*/ 454 h 851"/>
                <a:gd name="T32" fmla="*/ 114 w 681"/>
                <a:gd name="T33" fmla="*/ 511 h 851"/>
                <a:gd name="T34" fmla="*/ 170 w 681"/>
                <a:gd name="T35" fmla="*/ 511 h 851"/>
                <a:gd name="T36" fmla="*/ 170 w 681"/>
                <a:gd name="T37" fmla="*/ 851 h 851"/>
                <a:gd name="T38" fmla="*/ 341 w 681"/>
                <a:gd name="T39" fmla="*/ 851 h 851"/>
                <a:gd name="T40" fmla="*/ 341 w 681"/>
                <a:gd name="T41" fmla="*/ 794 h 851"/>
                <a:gd name="T42" fmla="*/ 284 w 681"/>
                <a:gd name="T43" fmla="*/ 794 h 851"/>
                <a:gd name="T44" fmla="*/ 284 w 681"/>
                <a:gd name="T45" fmla="*/ 568 h 851"/>
                <a:gd name="T46" fmla="*/ 341 w 681"/>
                <a:gd name="T47" fmla="*/ 568 h 851"/>
                <a:gd name="T48" fmla="*/ 341 w 681"/>
                <a:gd name="T49" fmla="*/ 511 h 851"/>
                <a:gd name="T50" fmla="*/ 397 w 681"/>
                <a:gd name="T51" fmla="*/ 511 h 851"/>
                <a:gd name="T52" fmla="*/ 397 w 681"/>
                <a:gd name="T53" fmla="*/ 454 h 851"/>
                <a:gd name="T54" fmla="*/ 511 w 681"/>
                <a:gd name="T55" fmla="*/ 454 h 851"/>
                <a:gd name="T56" fmla="*/ 511 w 681"/>
                <a:gd name="T57" fmla="*/ 397 h 851"/>
                <a:gd name="T58" fmla="*/ 624 w 681"/>
                <a:gd name="T59" fmla="*/ 397 h 851"/>
                <a:gd name="T60" fmla="*/ 624 w 681"/>
                <a:gd name="T61" fmla="*/ 284 h 851"/>
                <a:gd name="T62" fmla="*/ 681 w 681"/>
                <a:gd name="T63" fmla="*/ 284 h 851"/>
                <a:gd name="T64" fmla="*/ 681 w 681"/>
                <a:gd name="T65" fmla="*/ 171 h 851"/>
                <a:gd name="T66" fmla="*/ 624 w 681"/>
                <a:gd name="T67" fmla="*/ 171 h 851"/>
                <a:gd name="T68" fmla="*/ 624 w 681"/>
                <a:gd name="T69" fmla="*/ 114 h 851"/>
                <a:gd name="T70" fmla="*/ 567 w 681"/>
                <a:gd name="T71" fmla="*/ 114 h 851"/>
                <a:gd name="T72" fmla="*/ 567 w 681"/>
                <a:gd name="T73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81" h="851">
                  <a:moveTo>
                    <a:pt x="567" y="0"/>
                  </a:moveTo>
                  <a:lnTo>
                    <a:pt x="511" y="0"/>
                  </a:lnTo>
                  <a:lnTo>
                    <a:pt x="511" y="114"/>
                  </a:lnTo>
                  <a:lnTo>
                    <a:pt x="341" y="114"/>
                  </a:lnTo>
                  <a:lnTo>
                    <a:pt x="341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227" y="171"/>
                  </a:lnTo>
                  <a:lnTo>
                    <a:pt x="57" y="171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14" y="341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511"/>
                  </a:lnTo>
                  <a:lnTo>
                    <a:pt x="170" y="511"/>
                  </a:lnTo>
                  <a:lnTo>
                    <a:pt x="170" y="851"/>
                  </a:lnTo>
                  <a:lnTo>
                    <a:pt x="341" y="851"/>
                  </a:lnTo>
                  <a:lnTo>
                    <a:pt x="341" y="794"/>
                  </a:lnTo>
                  <a:lnTo>
                    <a:pt x="284" y="794"/>
                  </a:lnTo>
                  <a:lnTo>
                    <a:pt x="284" y="568"/>
                  </a:lnTo>
                  <a:lnTo>
                    <a:pt x="341" y="568"/>
                  </a:lnTo>
                  <a:lnTo>
                    <a:pt x="341" y="511"/>
                  </a:lnTo>
                  <a:lnTo>
                    <a:pt x="397" y="511"/>
                  </a:lnTo>
                  <a:lnTo>
                    <a:pt x="397" y="454"/>
                  </a:lnTo>
                  <a:lnTo>
                    <a:pt x="511" y="454"/>
                  </a:lnTo>
                  <a:lnTo>
                    <a:pt x="511" y="397"/>
                  </a:lnTo>
                  <a:lnTo>
                    <a:pt x="624" y="397"/>
                  </a:lnTo>
                  <a:lnTo>
                    <a:pt x="624" y="284"/>
                  </a:lnTo>
                  <a:lnTo>
                    <a:pt x="681" y="284"/>
                  </a:lnTo>
                  <a:lnTo>
                    <a:pt x="681" y="171"/>
                  </a:lnTo>
                  <a:lnTo>
                    <a:pt x="624" y="171"/>
                  </a:lnTo>
                  <a:lnTo>
                    <a:pt x="624" y="114"/>
                  </a:lnTo>
                  <a:lnTo>
                    <a:pt x="567" y="114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3" name="Freeform 292">
              <a:extLst>
                <a:ext uri="{FF2B5EF4-FFF2-40B4-BE49-F238E27FC236}">
                  <a16:creationId xmlns:a16="http://schemas.microsoft.com/office/drawing/2014/main" id="{9979E13B-B81C-4248-B0D1-111D1D1D48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8" y="3635"/>
              <a:ext cx="397" cy="624"/>
            </a:xfrm>
            <a:custGeom>
              <a:avLst/>
              <a:gdLst>
                <a:gd name="T0" fmla="*/ 397 w 397"/>
                <a:gd name="T1" fmla="*/ 454 h 624"/>
                <a:gd name="T2" fmla="*/ 397 w 397"/>
                <a:gd name="T3" fmla="*/ 567 h 624"/>
                <a:gd name="T4" fmla="*/ 341 w 397"/>
                <a:gd name="T5" fmla="*/ 567 h 624"/>
                <a:gd name="T6" fmla="*/ 341 w 397"/>
                <a:gd name="T7" fmla="*/ 624 h 624"/>
                <a:gd name="T8" fmla="*/ 171 w 397"/>
                <a:gd name="T9" fmla="*/ 624 h 624"/>
                <a:gd name="T10" fmla="*/ 171 w 397"/>
                <a:gd name="T11" fmla="*/ 454 h 624"/>
                <a:gd name="T12" fmla="*/ 57 w 397"/>
                <a:gd name="T13" fmla="*/ 454 h 624"/>
                <a:gd name="T14" fmla="*/ 57 w 397"/>
                <a:gd name="T15" fmla="*/ 340 h 624"/>
                <a:gd name="T16" fmla="*/ 0 w 397"/>
                <a:gd name="T17" fmla="*/ 340 h 624"/>
                <a:gd name="T18" fmla="*/ 0 w 397"/>
                <a:gd name="T19" fmla="*/ 57 h 624"/>
                <a:gd name="T20" fmla="*/ 171 w 397"/>
                <a:gd name="T21" fmla="*/ 57 h 624"/>
                <a:gd name="T22" fmla="*/ 171 w 397"/>
                <a:gd name="T23" fmla="*/ 0 h 624"/>
                <a:gd name="T24" fmla="*/ 227 w 397"/>
                <a:gd name="T25" fmla="*/ 0 h 624"/>
                <a:gd name="T26" fmla="*/ 227 w 397"/>
                <a:gd name="T27" fmla="*/ 57 h 624"/>
                <a:gd name="T28" fmla="*/ 341 w 397"/>
                <a:gd name="T29" fmla="*/ 57 h 624"/>
                <a:gd name="T30" fmla="*/ 341 w 397"/>
                <a:gd name="T31" fmla="*/ 170 h 624"/>
                <a:gd name="T32" fmla="*/ 397 w 397"/>
                <a:gd name="T33" fmla="*/ 170 h 624"/>
                <a:gd name="T34" fmla="*/ 397 w 397"/>
                <a:gd name="T35" fmla="*/ 284 h 624"/>
                <a:gd name="T36" fmla="*/ 171 w 397"/>
                <a:gd name="T37" fmla="*/ 284 h 624"/>
                <a:gd name="T38" fmla="*/ 171 w 397"/>
                <a:gd name="T39" fmla="*/ 340 h 624"/>
                <a:gd name="T40" fmla="*/ 227 w 397"/>
                <a:gd name="T41" fmla="*/ 340 h 624"/>
                <a:gd name="T42" fmla="*/ 227 w 397"/>
                <a:gd name="T43" fmla="*/ 397 h 624"/>
                <a:gd name="T44" fmla="*/ 284 w 397"/>
                <a:gd name="T45" fmla="*/ 397 h 624"/>
                <a:gd name="T46" fmla="*/ 284 w 397"/>
                <a:gd name="T47" fmla="*/ 454 h 624"/>
                <a:gd name="T48" fmla="*/ 227 w 397"/>
                <a:gd name="T49" fmla="*/ 454 h 624"/>
                <a:gd name="T50" fmla="*/ 227 w 397"/>
                <a:gd name="T51" fmla="*/ 510 h 624"/>
                <a:gd name="T52" fmla="*/ 341 w 397"/>
                <a:gd name="T53" fmla="*/ 510 h 624"/>
                <a:gd name="T54" fmla="*/ 341 w 397"/>
                <a:gd name="T55" fmla="*/ 454 h 624"/>
                <a:gd name="T56" fmla="*/ 397 w 397"/>
                <a:gd name="T57" fmla="*/ 45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97" h="624">
                  <a:moveTo>
                    <a:pt x="397" y="454"/>
                  </a:moveTo>
                  <a:lnTo>
                    <a:pt x="397" y="567"/>
                  </a:lnTo>
                  <a:lnTo>
                    <a:pt x="341" y="567"/>
                  </a:lnTo>
                  <a:lnTo>
                    <a:pt x="341" y="624"/>
                  </a:lnTo>
                  <a:lnTo>
                    <a:pt x="171" y="624"/>
                  </a:lnTo>
                  <a:lnTo>
                    <a:pt x="171" y="454"/>
                  </a:lnTo>
                  <a:lnTo>
                    <a:pt x="57" y="454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57"/>
                  </a:lnTo>
                  <a:lnTo>
                    <a:pt x="171" y="57"/>
                  </a:lnTo>
                  <a:lnTo>
                    <a:pt x="171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341" y="57"/>
                  </a:lnTo>
                  <a:lnTo>
                    <a:pt x="341" y="170"/>
                  </a:lnTo>
                  <a:lnTo>
                    <a:pt x="397" y="170"/>
                  </a:lnTo>
                  <a:lnTo>
                    <a:pt x="397" y="284"/>
                  </a:lnTo>
                  <a:lnTo>
                    <a:pt x="171" y="284"/>
                  </a:lnTo>
                  <a:lnTo>
                    <a:pt x="171" y="340"/>
                  </a:lnTo>
                  <a:lnTo>
                    <a:pt x="227" y="340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454"/>
                  </a:lnTo>
                  <a:lnTo>
                    <a:pt x="227" y="454"/>
                  </a:lnTo>
                  <a:lnTo>
                    <a:pt x="227" y="510"/>
                  </a:lnTo>
                  <a:lnTo>
                    <a:pt x="341" y="510"/>
                  </a:lnTo>
                  <a:lnTo>
                    <a:pt x="341" y="454"/>
                  </a:lnTo>
                  <a:lnTo>
                    <a:pt x="397" y="45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4" name="Rectangle 293">
              <a:extLst>
                <a:ext uri="{FF2B5EF4-FFF2-40B4-BE49-F238E27FC236}">
                  <a16:creationId xmlns:a16="http://schemas.microsoft.com/office/drawing/2014/main" id="{FE5A143B-1516-4FBC-A01B-D3FE69F184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8" y="4656"/>
              <a:ext cx="57" cy="113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5" name="Freeform 294">
              <a:extLst>
                <a:ext uri="{FF2B5EF4-FFF2-40B4-BE49-F238E27FC236}">
                  <a16:creationId xmlns:a16="http://schemas.microsoft.com/office/drawing/2014/main" id="{6CDA32DD-797A-4B84-A33A-E9BE959659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5" y="4769"/>
              <a:ext cx="170" cy="170"/>
            </a:xfrm>
            <a:custGeom>
              <a:avLst/>
              <a:gdLst>
                <a:gd name="T0" fmla="*/ 0 w 170"/>
                <a:gd name="T1" fmla="*/ 0 h 170"/>
                <a:gd name="T2" fmla="*/ 0 w 170"/>
                <a:gd name="T3" fmla="*/ 114 h 170"/>
                <a:gd name="T4" fmla="*/ 57 w 170"/>
                <a:gd name="T5" fmla="*/ 114 h 170"/>
                <a:gd name="T6" fmla="*/ 57 w 170"/>
                <a:gd name="T7" fmla="*/ 170 h 170"/>
                <a:gd name="T8" fmla="*/ 170 w 170"/>
                <a:gd name="T9" fmla="*/ 170 h 170"/>
                <a:gd name="T10" fmla="*/ 170 w 170"/>
                <a:gd name="T11" fmla="*/ 114 h 170"/>
                <a:gd name="T12" fmla="*/ 114 w 170"/>
                <a:gd name="T13" fmla="*/ 114 h 170"/>
                <a:gd name="T14" fmla="*/ 114 w 170"/>
                <a:gd name="T15" fmla="*/ 57 h 170"/>
                <a:gd name="T16" fmla="*/ 57 w 170"/>
                <a:gd name="T17" fmla="*/ 57 h 170"/>
                <a:gd name="T18" fmla="*/ 57 w 170"/>
                <a:gd name="T19" fmla="*/ 0 h 170"/>
                <a:gd name="T20" fmla="*/ 0 w 170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70">
                  <a:moveTo>
                    <a:pt x="0" y="0"/>
                  </a:moveTo>
                  <a:lnTo>
                    <a:pt x="0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114" y="114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" name="Freeform 295">
              <a:extLst>
                <a:ext uri="{FF2B5EF4-FFF2-40B4-BE49-F238E27FC236}">
                  <a16:creationId xmlns:a16="http://schemas.microsoft.com/office/drawing/2014/main" id="{4028F850-C239-40CE-B81E-D0E4E5FFC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5" y="4656"/>
              <a:ext cx="171" cy="170"/>
            </a:xfrm>
            <a:custGeom>
              <a:avLst/>
              <a:gdLst>
                <a:gd name="T0" fmla="*/ 0 w 171"/>
                <a:gd name="T1" fmla="*/ 0 h 170"/>
                <a:gd name="T2" fmla="*/ 0 w 171"/>
                <a:gd name="T3" fmla="*/ 113 h 170"/>
                <a:gd name="T4" fmla="*/ 57 w 171"/>
                <a:gd name="T5" fmla="*/ 113 h 170"/>
                <a:gd name="T6" fmla="*/ 57 w 171"/>
                <a:gd name="T7" fmla="*/ 170 h 170"/>
                <a:gd name="T8" fmla="*/ 171 w 171"/>
                <a:gd name="T9" fmla="*/ 170 h 170"/>
                <a:gd name="T10" fmla="*/ 171 w 171"/>
                <a:gd name="T11" fmla="*/ 56 h 170"/>
                <a:gd name="T12" fmla="*/ 171 w 171"/>
                <a:gd name="T13" fmla="*/ 0 h 170"/>
                <a:gd name="T14" fmla="*/ 0 w 171"/>
                <a:gd name="T1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1" h="170">
                  <a:moveTo>
                    <a:pt x="0" y="0"/>
                  </a:moveTo>
                  <a:lnTo>
                    <a:pt x="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171" y="170"/>
                  </a:lnTo>
                  <a:lnTo>
                    <a:pt x="171" y="56"/>
                  </a:lnTo>
                  <a:lnTo>
                    <a:pt x="171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" name="Freeform 296">
              <a:extLst>
                <a:ext uri="{FF2B5EF4-FFF2-40B4-BE49-F238E27FC236}">
                  <a16:creationId xmlns:a16="http://schemas.microsoft.com/office/drawing/2014/main" id="{BADC1FCC-021C-441C-B366-C0542DBB70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2955"/>
              <a:ext cx="1587" cy="1871"/>
            </a:xfrm>
            <a:custGeom>
              <a:avLst/>
              <a:gdLst>
                <a:gd name="T0" fmla="*/ 1247 w 1587"/>
                <a:gd name="T1" fmla="*/ 0 h 1871"/>
                <a:gd name="T2" fmla="*/ 1191 w 1587"/>
                <a:gd name="T3" fmla="*/ 56 h 1871"/>
                <a:gd name="T4" fmla="*/ 1134 w 1587"/>
                <a:gd name="T5" fmla="*/ 113 h 1871"/>
                <a:gd name="T6" fmla="*/ 1020 w 1587"/>
                <a:gd name="T7" fmla="*/ 170 h 1871"/>
                <a:gd name="T8" fmla="*/ 964 w 1587"/>
                <a:gd name="T9" fmla="*/ 56 h 1871"/>
                <a:gd name="T10" fmla="*/ 794 w 1587"/>
                <a:gd name="T11" fmla="*/ 170 h 1871"/>
                <a:gd name="T12" fmla="*/ 624 w 1587"/>
                <a:gd name="T13" fmla="*/ 226 h 1871"/>
                <a:gd name="T14" fmla="*/ 510 w 1587"/>
                <a:gd name="T15" fmla="*/ 283 h 1871"/>
                <a:gd name="T16" fmla="*/ 397 w 1587"/>
                <a:gd name="T17" fmla="*/ 113 h 1871"/>
                <a:gd name="T18" fmla="*/ 340 w 1587"/>
                <a:gd name="T19" fmla="*/ 226 h 1871"/>
                <a:gd name="T20" fmla="*/ 283 w 1587"/>
                <a:gd name="T21" fmla="*/ 283 h 1871"/>
                <a:gd name="T22" fmla="*/ 170 w 1587"/>
                <a:gd name="T23" fmla="*/ 510 h 1871"/>
                <a:gd name="T24" fmla="*/ 57 w 1587"/>
                <a:gd name="T25" fmla="*/ 453 h 1871"/>
                <a:gd name="T26" fmla="*/ 0 w 1587"/>
                <a:gd name="T27" fmla="*/ 567 h 1871"/>
                <a:gd name="T28" fmla="*/ 57 w 1587"/>
                <a:gd name="T29" fmla="*/ 850 h 1871"/>
                <a:gd name="T30" fmla="*/ 227 w 1587"/>
                <a:gd name="T31" fmla="*/ 907 h 1871"/>
                <a:gd name="T32" fmla="*/ 283 w 1587"/>
                <a:gd name="T33" fmla="*/ 793 h 1871"/>
                <a:gd name="T34" fmla="*/ 340 w 1587"/>
                <a:gd name="T35" fmla="*/ 907 h 1871"/>
                <a:gd name="T36" fmla="*/ 397 w 1587"/>
                <a:gd name="T37" fmla="*/ 964 h 1871"/>
                <a:gd name="T38" fmla="*/ 340 w 1587"/>
                <a:gd name="T39" fmla="*/ 1077 h 1871"/>
                <a:gd name="T40" fmla="*/ 567 w 1587"/>
                <a:gd name="T41" fmla="*/ 1190 h 1871"/>
                <a:gd name="T42" fmla="*/ 850 w 1587"/>
                <a:gd name="T43" fmla="*/ 1134 h 1871"/>
                <a:gd name="T44" fmla="*/ 964 w 1587"/>
                <a:gd name="T45" fmla="*/ 1304 h 1871"/>
                <a:gd name="T46" fmla="*/ 1020 w 1587"/>
                <a:gd name="T47" fmla="*/ 1190 h 1871"/>
                <a:gd name="T48" fmla="*/ 1077 w 1587"/>
                <a:gd name="T49" fmla="*/ 1247 h 1871"/>
                <a:gd name="T50" fmla="*/ 1247 w 1587"/>
                <a:gd name="T51" fmla="*/ 1531 h 1871"/>
                <a:gd name="T52" fmla="*/ 1191 w 1587"/>
                <a:gd name="T53" fmla="*/ 1587 h 1871"/>
                <a:gd name="T54" fmla="*/ 1361 w 1587"/>
                <a:gd name="T55" fmla="*/ 1701 h 1871"/>
                <a:gd name="T56" fmla="*/ 1417 w 1587"/>
                <a:gd name="T57" fmla="*/ 1757 h 1871"/>
                <a:gd name="T58" fmla="*/ 1531 w 1587"/>
                <a:gd name="T59" fmla="*/ 1871 h 1871"/>
                <a:gd name="T60" fmla="*/ 1474 w 1587"/>
                <a:gd name="T61" fmla="*/ 1474 h 1871"/>
                <a:gd name="T62" fmla="*/ 1417 w 1587"/>
                <a:gd name="T63" fmla="*/ 1361 h 1871"/>
                <a:gd name="T64" fmla="*/ 1531 w 1587"/>
                <a:gd name="T65" fmla="*/ 1304 h 1871"/>
                <a:gd name="T66" fmla="*/ 1361 w 1587"/>
                <a:gd name="T67" fmla="*/ 1247 h 1871"/>
                <a:gd name="T68" fmla="*/ 1191 w 1587"/>
                <a:gd name="T69" fmla="*/ 1304 h 1871"/>
                <a:gd name="T70" fmla="*/ 1077 w 1587"/>
                <a:gd name="T71" fmla="*/ 1134 h 1871"/>
                <a:gd name="T72" fmla="*/ 1020 w 1587"/>
                <a:gd name="T73" fmla="*/ 1077 h 1871"/>
                <a:gd name="T74" fmla="*/ 907 w 1587"/>
                <a:gd name="T75" fmla="*/ 1134 h 1871"/>
                <a:gd name="T76" fmla="*/ 1020 w 1587"/>
                <a:gd name="T77" fmla="*/ 1020 h 1871"/>
                <a:gd name="T78" fmla="*/ 1191 w 1587"/>
                <a:gd name="T79" fmla="*/ 737 h 1871"/>
                <a:gd name="T80" fmla="*/ 1247 w 1587"/>
                <a:gd name="T81" fmla="*/ 680 h 1871"/>
                <a:gd name="T82" fmla="*/ 1361 w 1587"/>
                <a:gd name="T83" fmla="*/ 737 h 1871"/>
                <a:gd name="T84" fmla="*/ 1474 w 1587"/>
                <a:gd name="T85" fmla="*/ 623 h 1871"/>
                <a:gd name="T86" fmla="*/ 1587 w 1587"/>
                <a:gd name="T87" fmla="*/ 737 h 1871"/>
                <a:gd name="T88" fmla="*/ 1531 w 1587"/>
                <a:gd name="T89" fmla="*/ 510 h 1871"/>
                <a:gd name="T90" fmla="*/ 1474 w 1587"/>
                <a:gd name="T91" fmla="*/ 397 h 1871"/>
                <a:gd name="T92" fmla="*/ 1361 w 1587"/>
                <a:gd name="T93" fmla="*/ 453 h 1871"/>
                <a:gd name="T94" fmla="*/ 1247 w 1587"/>
                <a:gd name="T95" fmla="*/ 340 h 1871"/>
                <a:gd name="T96" fmla="*/ 1361 w 1587"/>
                <a:gd name="T97" fmla="*/ 226 h 1871"/>
                <a:gd name="T98" fmla="*/ 1417 w 1587"/>
                <a:gd name="T99" fmla="*/ 170 h 1871"/>
                <a:gd name="T100" fmla="*/ 1531 w 1587"/>
                <a:gd name="T101" fmla="*/ 113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87" h="1871">
                  <a:moveTo>
                    <a:pt x="1531" y="0"/>
                  </a:moveTo>
                  <a:lnTo>
                    <a:pt x="1247" y="0"/>
                  </a:lnTo>
                  <a:lnTo>
                    <a:pt x="1247" y="56"/>
                  </a:lnTo>
                  <a:lnTo>
                    <a:pt x="1191" y="56"/>
                  </a:lnTo>
                  <a:lnTo>
                    <a:pt x="1191" y="113"/>
                  </a:lnTo>
                  <a:lnTo>
                    <a:pt x="1134" y="113"/>
                  </a:lnTo>
                  <a:lnTo>
                    <a:pt x="1134" y="170"/>
                  </a:lnTo>
                  <a:lnTo>
                    <a:pt x="1020" y="170"/>
                  </a:lnTo>
                  <a:lnTo>
                    <a:pt x="1020" y="56"/>
                  </a:lnTo>
                  <a:lnTo>
                    <a:pt x="964" y="56"/>
                  </a:lnTo>
                  <a:lnTo>
                    <a:pt x="964" y="170"/>
                  </a:lnTo>
                  <a:lnTo>
                    <a:pt x="794" y="170"/>
                  </a:lnTo>
                  <a:lnTo>
                    <a:pt x="794" y="226"/>
                  </a:lnTo>
                  <a:lnTo>
                    <a:pt x="624" y="226"/>
                  </a:lnTo>
                  <a:lnTo>
                    <a:pt x="624" y="283"/>
                  </a:lnTo>
                  <a:lnTo>
                    <a:pt x="510" y="283"/>
                  </a:lnTo>
                  <a:lnTo>
                    <a:pt x="510" y="113"/>
                  </a:lnTo>
                  <a:lnTo>
                    <a:pt x="397" y="113"/>
                  </a:lnTo>
                  <a:lnTo>
                    <a:pt x="397" y="226"/>
                  </a:lnTo>
                  <a:lnTo>
                    <a:pt x="340" y="226"/>
                  </a:lnTo>
                  <a:lnTo>
                    <a:pt x="340" y="283"/>
                  </a:lnTo>
                  <a:lnTo>
                    <a:pt x="283" y="283"/>
                  </a:lnTo>
                  <a:lnTo>
                    <a:pt x="283" y="510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57" y="453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850"/>
                  </a:lnTo>
                  <a:lnTo>
                    <a:pt x="57" y="850"/>
                  </a:lnTo>
                  <a:lnTo>
                    <a:pt x="57" y="907"/>
                  </a:lnTo>
                  <a:lnTo>
                    <a:pt x="227" y="907"/>
                  </a:lnTo>
                  <a:lnTo>
                    <a:pt x="227" y="793"/>
                  </a:lnTo>
                  <a:lnTo>
                    <a:pt x="283" y="793"/>
                  </a:lnTo>
                  <a:lnTo>
                    <a:pt x="283" y="907"/>
                  </a:lnTo>
                  <a:lnTo>
                    <a:pt x="340" y="907"/>
                  </a:lnTo>
                  <a:lnTo>
                    <a:pt x="340" y="964"/>
                  </a:lnTo>
                  <a:lnTo>
                    <a:pt x="397" y="964"/>
                  </a:lnTo>
                  <a:lnTo>
                    <a:pt x="397" y="1077"/>
                  </a:lnTo>
                  <a:lnTo>
                    <a:pt x="340" y="1077"/>
                  </a:lnTo>
                  <a:lnTo>
                    <a:pt x="340" y="1190"/>
                  </a:lnTo>
                  <a:lnTo>
                    <a:pt x="567" y="1190"/>
                  </a:lnTo>
                  <a:lnTo>
                    <a:pt x="567" y="1134"/>
                  </a:lnTo>
                  <a:lnTo>
                    <a:pt x="850" y="1134"/>
                  </a:lnTo>
                  <a:lnTo>
                    <a:pt x="850" y="1304"/>
                  </a:lnTo>
                  <a:lnTo>
                    <a:pt x="964" y="1304"/>
                  </a:lnTo>
                  <a:lnTo>
                    <a:pt x="964" y="1190"/>
                  </a:lnTo>
                  <a:lnTo>
                    <a:pt x="1020" y="1190"/>
                  </a:lnTo>
                  <a:lnTo>
                    <a:pt x="1020" y="1247"/>
                  </a:lnTo>
                  <a:lnTo>
                    <a:pt x="1077" y="1247"/>
                  </a:lnTo>
                  <a:lnTo>
                    <a:pt x="1077" y="1531"/>
                  </a:lnTo>
                  <a:lnTo>
                    <a:pt x="1247" y="1531"/>
                  </a:lnTo>
                  <a:lnTo>
                    <a:pt x="1247" y="1587"/>
                  </a:lnTo>
                  <a:lnTo>
                    <a:pt x="1191" y="1587"/>
                  </a:lnTo>
                  <a:lnTo>
                    <a:pt x="1191" y="1701"/>
                  </a:lnTo>
                  <a:lnTo>
                    <a:pt x="1361" y="1701"/>
                  </a:lnTo>
                  <a:lnTo>
                    <a:pt x="1361" y="1757"/>
                  </a:lnTo>
                  <a:lnTo>
                    <a:pt x="1417" y="1757"/>
                  </a:lnTo>
                  <a:lnTo>
                    <a:pt x="1417" y="1871"/>
                  </a:lnTo>
                  <a:lnTo>
                    <a:pt x="1531" y="1871"/>
                  </a:lnTo>
                  <a:lnTo>
                    <a:pt x="1531" y="1474"/>
                  </a:lnTo>
                  <a:lnTo>
                    <a:pt x="1474" y="1474"/>
                  </a:lnTo>
                  <a:lnTo>
                    <a:pt x="1474" y="1361"/>
                  </a:lnTo>
                  <a:lnTo>
                    <a:pt x="1417" y="1361"/>
                  </a:lnTo>
                  <a:lnTo>
                    <a:pt x="1417" y="1304"/>
                  </a:lnTo>
                  <a:lnTo>
                    <a:pt x="1531" y="1304"/>
                  </a:lnTo>
                  <a:lnTo>
                    <a:pt x="1531" y="1247"/>
                  </a:lnTo>
                  <a:lnTo>
                    <a:pt x="1361" y="1247"/>
                  </a:lnTo>
                  <a:lnTo>
                    <a:pt x="1361" y="1304"/>
                  </a:lnTo>
                  <a:lnTo>
                    <a:pt x="1191" y="1304"/>
                  </a:lnTo>
                  <a:lnTo>
                    <a:pt x="1191" y="1134"/>
                  </a:lnTo>
                  <a:lnTo>
                    <a:pt x="1077" y="1134"/>
                  </a:lnTo>
                  <a:lnTo>
                    <a:pt x="1077" y="1077"/>
                  </a:lnTo>
                  <a:lnTo>
                    <a:pt x="1020" y="1077"/>
                  </a:lnTo>
                  <a:lnTo>
                    <a:pt x="1020" y="1134"/>
                  </a:lnTo>
                  <a:lnTo>
                    <a:pt x="907" y="1134"/>
                  </a:lnTo>
                  <a:lnTo>
                    <a:pt x="907" y="1020"/>
                  </a:lnTo>
                  <a:lnTo>
                    <a:pt x="1020" y="1020"/>
                  </a:lnTo>
                  <a:lnTo>
                    <a:pt x="1020" y="737"/>
                  </a:lnTo>
                  <a:lnTo>
                    <a:pt x="1191" y="737"/>
                  </a:lnTo>
                  <a:lnTo>
                    <a:pt x="1191" y="680"/>
                  </a:lnTo>
                  <a:lnTo>
                    <a:pt x="1247" y="680"/>
                  </a:lnTo>
                  <a:lnTo>
                    <a:pt x="1247" y="737"/>
                  </a:lnTo>
                  <a:lnTo>
                    <a:pt x="1361" y="737"/>
                  </a:lnTo>
                  <a:lnTo>
                    <a:pt x="1361" y="623"/>
                  </a:lnTo>
                  <a:lnTo>
                    <a:pt x="1474" y="623"/>
                  </a:lnTo>
                  <a:lnTo>
                    <a:pt x="1474" y="737"/>
                  </a:lnTo>
                  <a:lnTo>
                    <a:pt x="1587" y="737"/>
                  </a:lnTo>
                  <a:lnTo>
                    <a:pt x="1587" y="510"/>
                  </a:lnTo>
                  <a:lnTo>
                    <a:pt x="1531" y="510"/>
                  </a:lnTo>
                  <a:lnTo>
                    <a:pt x="1531" y="397"/>
                  </a:lnTo>
                  <a:lnTo>
                    <a:pt x="1474" y="397"/>
                  </a:lnTo>
                  <a:lnTo>
                    <a:pt x="1474" y="453"/>
                  </a:lnTo>
                  <a:lnTo>
                    <a:pt x="1361" y="453"/>
                  </a:lnTo>
                  <a:lnTo>
                    <a:pt x="1361" y="340"/>
                  </a:lnTo>
                  <a:lnTo>
                    <a:pt x="1247" y="340"/>
                  </a:lnTo>
                  <a:lnTo>
                    <a:pt x="1247" y="226"/>
                  </a:lnTo>
                  <a:lnTo>
                    <a:pt x="1361" y="226"/>
                  </a:lnTo>
                  <a:lnTo>
                    <a:pt x="1361" y="170"/>
                  </a:lnTo>
                  <a:lnTo>
                    <a:pt x="1417" y="170"/>
                  </a:lnTo>
                  <a:lnTo>
                    <a:pt x="1417" y="113"/>
                  </a:lnTo>
                  <a:lnTo>
                    <a:pt x="1531" y="113"/>
                  </a:lnTo>
                  <a:lnTo>
                    <a:pt x="153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8" name="Freeform 297">
              <a:extLst>
                <a:ext uri="{FF2B5EF4-FFF2-40B4-BE49-F238E27FC236}">
                  <a16:creationId xmlns:a16="http://schemas.microsoft.com/office/drawing/2014/main" id="{F0A6F5A4-4EB3-45FC-A211-8208A3E2DD6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2" y="3805"/>
              <a:ext cx="57" cy="114"/>
            </a:xfrm>
            <a:custGeom>
              <a:avLst/>
              <a:gdLst>
                <a:gd name="T0" fmla="*/ 0 w 57"/>
                <a:gd name="T1" fmla="*/ 0 h 114"/>
                <a:gd name="T2" fmla="*/ 0 w 57"/>
                <a:gd name="T3" fmla="*/ 114 h 114"/>
                <a:gd name="T4" fmla="*/ 57 w 57"/>
                <a:gd name="T5" fmla="*/ 114 h 114"/>
                <a:gd name="T6" fmla="*/ 57 w 57"/>
                <a:gd name="T7" fmla="*/ 0 h 114"/>
                <a:gd name="T8" fmla="*/ 0 w 57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14">
                  <a:moveTo>
                    <a:pt x="0" y="0"/>
                  </a:moveTo>
                  <a:lnTo>
                    <a:pt x="0" y="114"/>
                  </a:lnTo>
                  <a:lnTo>
                    <a:pt x="57" y="114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9" name="Freeform 298">
              <a:extLst>
                <a:ext uri="{FF2B5EF4-FFF2-40B4-BE49-F238E27FC236}">
                  <a16:creationId xmlns:a16="http://schemas.microsoft.com/office/drawing/2014/main" id="{78C62C8C-C41B-4BC8-9719-3544B1386B0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8" y="2274"/>
              <a:ext cx="851" cy="851"/>
            </a:xfrm>
            <a:custGeom>
              <a:avLst/>
              <a:gdLst>
                <a:gd name="T0" fmla="*/ 681 w 851"/>
                <a:gd name="T1" fmla="*/ 681 h 851"/>
                <a:gd name="T2" fmla="*/ 397 w 851"/>
                <a:gd name="T3" fmla="*/ 681 h 851"/>
                <a:gd name="T4" fmla="*/ 397 w 851"/>
                <a:gd name="T5" fmla="*/ 737 h 851"/>
                <a:gd name="T6" fmla="*/ 341 w 851"/>
                <a:gd name="T7" fmla="*/ 737 h 851"/>
                <a:gd name="T8" fmla="*/ 341 w 851"/>
                <a:gd name="T9" fmla="*/ 794 h 851"/>
                <a:gd name="T10" fmla="*/ 284 w 851"/>
                <a:gd name="T11" fmla="*/ 794 h 851"/>
                <a:gd name="T12" fmla="*/ 284 w 851"/>
                <a:gd name="T13" fmla="*/ 851 h 851"/>
                <a:gd name="T14" fmla="*/ 170 w 851"/>
                <a:gd name="T15" fmla="*/ 851 h 851"/>
                <a:gd name="T16" fmla="*/ 170 w 851"/>
                <a:gd name="T17" fmla="*/ 737 h 851"/>
                <a:gd name="T18" fmla="*/ 114 w 851"/>
                <a:gd name="T19" fmla="*/ 737 h 851"/>
                <a:gd name="T20" fmla="*/ 114 w 851"/>
                <a:gd name="T21" fmla="*/ 624 h 851"/>
                <a:gd name="T22" fmla="*/ 57 w 851"/>
                <a:gd name="T23" fmla="*/ 624 h 851"/>
                <a:gd name="T24" fmla="*/ 57 w 851"/>
                <a:gd name="T25" fmla="*/ 397 h 851"/>
                <a:gd name="T26" fmla="*/ 0 w 851"/>
                <a:gd name="T27" fmla="*/ 397 h 851"/>
                <a:gd name="T28" fmla="*/ 0 w 851"/>
                <a:gd name="T29" fmla="*/ 170 h 851"/>
                <a:gd name="T30" fmla="*/ 57 w 851"/>
                <a:gd name="T31" fmla="*/ 170 h 851"/>
                <a:gd name="T32" fmla="*/ 57 w 851"/>
                <a:gd name="T33" fmla="*/ 114 h 851"/>
                <a:gd name="T34" fmla="*/ 170 w 851"/>
                <a:gd name="T35" fmla="*/ 114 h 851"/>
                <a:gd name="T36" fmla="*/ 170 w 851"/>
                <a:gd name="T37" fmla="*/ 57 h 851"/>
                <a:gd name="T38" fmla="*/ 284 w 851"/>
                <a:gd name="T39" fmla="*/ 57 h 851"/>
                <a:gd name="T40" fmla="*/ 284 w 851"/>
                <a:gd name="T41" fmla="*/ 0 h 851"/>
                <a:gd name="T42" fmla="*/ 511 w 851"/>
                <a:gd name="T43" fmla="*/ 0 h 851"/>
                <a:gd name="T44" fmla="*/ 511 w 851"/>
                <a:gd name="T45" fmla="*/ 57 h 851"/>
                <a:gd name="T46" fmla="*/ 624 w 851"/>
                <a:gd name="T47" fmla="*/ 57 h 851"/>
                <a:gd name="T48" fmla="*/ 624 w 851"/>
                <a:gd name="T49" fmla="*/ 0 h 851"/>
                <a:gd name="T50" fmla="*/ 737 w 851"/>
                <a:gd name="T51" fmla="*/ 0 h 851"/>
                <a:gd name="T52" fmla="*/ 737 w 851"/>
                <a:gd name="T53" fmla="*/ 57 h 851"/>
                <a:gd name="T54" fmla="*/ 851 w 851"/>
                <a:gd name="T55" fmla="*/ 57 h 851"/>
                <a:gd name="T56" fmla="*/ 851 w 851"/>
                <a:gd name="T57" fmla="*/ 340 h 851"/>
                <a:gd name="T58" fmla="*/ 794 w 851"/>
                <a:gd name="T59" fmla="*/ 340 h 851"/>
                <a:gd name="T60" fmla="*/ 794 w 851"/>
                <a:gd name="T61" fmla="*/ 284 h 851"/>
                <a:gd name="T62" fmla="*/ 737 w 851"/>
                <a:gd name="T63" fmla="*/ 284 h 851"/>
                <a:gd name="T64" fmla="*/ 737 w 851"/>
                <a:gd name="T65" fmla="*/ 227 h 851"/>
                <a:gd name="T66" fmla="*/ 737 w 851"/>
                <a:gd name="T67" fmla="*/ 284 h 851"/>
                <a:gd name="T68" fmla="*/ 737 w 851"/>
                <a:gd name="T69" fmla="*/ 227 h 851"/>
                <a:gd name="T70" fmla="*/ 624 w 851"/>
                <a:gd name="T71" fmla="*/ 227 h 851"/>
                <a:gd name="T72" fmla="*/ 624 w 851"/>
                <a:gd name="T73" fmla="*/ 340 h 851"/>
                <a:gd name="T74" fmla="*/ 511 w 851"/>
                <a:gd name="T75" fmla="*/ 340 h 851"/>
                <a:gd name="T76" fmla="*/ 511 w 851"/>
                <a:gd name="T77" fmla="*/ 397 h 851"/>
                <a:gd name="T78" fmla="*/ 341 w 851"/>
                <a:gd name="T79" fmla="*/ 397 h 851"/>
                <a:gd name="T80" fmla="*/ 341 w 851"/>
                <a:gd name="T81" fmla="*/ 567 h 851"/>
                <a:gd name="T82" fmla="*/ 567 w 851"/>
                <a:gd name="T83" fmla="*/ 567 h 851"/>
                <a:gd name="T84" fmla="*/ 567 w 851"/>
                <a:gd name="T85" fmla="*/ 624 h 851"/>
                <a:gd name="T86" fmla="*/ 681 w 851"/>
                <a:gd name="T87" fmla="*/ 624 h 851"/>
                <a:gd name="T88" fmla="*/ 681 w 851"/>
                <a:gd name="T89" fmla="*/ 681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51" h="851">
                  <a:moveTo>
                    <a:pt x="681" y="681"/>
                  </a:moveTo>
                  <a:lnTo>
                    <a:pt x="397" y="681"/>
                  </a:lnTo>
                  <a:lnTo>
                    <a:pt x="397" y="737"/>
                  </a:lnTo>
                  <a:lnTo>
                    <a:pt x="341" y="737"/>
                  </a:lnTo>
                  <a:lnTo>
                    <a:pt x="341" y="794"/>
                  </a:lnTo>
                  <a:lnTo>
                    <a:pt x="284" y="794"/>
                  </a:lnTo>
                  <a:lnTo>
                    <a:pt x="284" y="851"/>
                  </a:lnTo>
                  <a:lnTo>
                    <a:pt x="170" y="851"/>
                  </a:lnTo>
                  <a:lnTo>
                    <a:pt x="170" y="737"/>
                  </a:lnTo>
                  <a:lnTo>
                    <a:pt x="114" y="737"/>
                  </a:lnTo>
                  <a:lnTo>
                    <a:pt x="114" y="624"/>
                  </a:lnTo>
                  <a:lnTo>
                    <a:pt x="57" y="62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511" y="0"/>
                  </a:lnTo>
                  <a:lnTo>
                    <a:pt x="511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851" y="57"/>
                  </a:lnTo>
                  <a:lnTo>
                    <a:pt x="851" y="340"/>
                  </a:lnTo>
                  <a:lnTo>
                    <a:pt x="794" y="340"/>
                  </a:lnTo>
                  <a:lnTo>
                    <a:pt x="794" y="284"/>
                  </a:lnTo>
                  <a:lnTo>
                    <a:pt x="737" y="284"/>
                  </a:lnTo>
                  <a:lnTo>
                    <a:pt x="737" y="227"/>
                  </a:lnTo>
                  <a:lnTo>
                    <a:pt x="737" y="284"/>
                  </a:lnTo>
                  <a:lnTo>
                    <a:pt x="737" y="227"/>
                  </a:lnTo>
                  <a:lnTo>
                    <a:pt x="624" y="227"/>
                  </a:lnTo>
                  <a:lnTo>
                    <a:pt x="624" y="340"/>
                  </a:lnTo>
                  <a:lnTo>
                    <a:pt x="511" y="340"/>
                  </a:lnTo>
                  <a:lnTo>
                    <a:pt x="511" y="397"/>
                  </a:lnTo>
                  <a:lnTo>
                    <a:pt x="341" y="397"/>
                  </a:lnTo>
                  <a:lnTo>
                    <a:pt x="341" y="567"/>
                  </a:lnTo>
                  <a:lnTo>
                    <a:pt x="567" y="567"/>
                  </a:lnTo>
                  <a:lnTo>
                    <a:pt x="567" y="624"/>
                  </a:lnTo>
                  <a:lnTo>
                    <a:pt x="681" y="624"/>
                  </a:lnTo>
                  <a:lnTo>
                    <a:pt x="681" y="68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70" name="Freeform 300">
              <a:extLst>
                <a:ext uri="{FF2B5EF4-FFF2-40B4-BE49-F238E27FC236}">
                  <a16:creationId xmlns:a16="http://schemas.microsoft.com/office/drawing/2014/main" id="{012E0325-68AF-419F-84CB-A47FCA0667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8" y="913"/>
              <a:ext cx="1134" cy="1418"/>
            </a:xfrm>
            <a:custGeom>
              <a:avLst/>
              <a:gdLst>
                <a:gd name="T0" fmla="*/ 0 w 1134"/>
                <a:gd name="T1" fmla="*/ 1248 h 1418"/>
                <a:gd name="T2" fmla="*/ 57 w 1134"/>
                <a:gd name="T3" fmla="*/ 1191 h 1418"/>
                <a:gd name="T4" fmla="*/ 114 w 1134"/>
                <a:gd name="T5" fmla="*/ 1021 h 1418"/>
                <a:gd name="T6" fmla="*/ 171 w 1134"/>
                <a:gd name="T7" fmla="*/ 851 h 1418"/>
                <a:gd name="T8" fmla="*/ 227 w 1134"/>
                <a:gd name="T9" fmla="*/ 794 h 1418"/>
                <a:gd name="T10" fmla="*/ 171 w 1134"/>
                <a:gd name="T11" fmla="*/ 681 h 1418"/>
                <a:gd name="T12" fmla="*/ 227 w 1134"/>
                <a:gd name="T13" fmla="*/ 567 h 1418"/>
                <a:gd name="T14" fmla="*/ 341 w 1134"/>
                <a:gd name="T15" fmla="*/ 567 h 1418"/>
                <a:gd name="T16" fmla="*/ 454 w 1134"/>
                <a:gd name="T17" fmla="*/ 0 h 1418"/>
                <a:gd name="T18" fmla="*/ 681 w 1134"/>
                <a:gd name="T19" fmla="*/ 57 h 1418"/>
                <a:gd name="T20" fmla="*/ 851 w 1134"/>
                <a:gd name="T21" fmla="*/ 114 h 1418"/>
                <a:gd name="T22" fmla="*/ 964 w 1134"/>
                <a:gd name="T23" fmla="*/ 171 h 1418"/>
                <a:gd name="T24" fmla="*/ 1021 w 1134"/>
                <a:gd name="T25" fmla="*/ 454 h 1418"/>
                <a:gd name="T26" fmla="*/ 1021 w 1134"/>
                <a:gd name="T27" fmla="*/ 567 h 1418"/>
                <a:gd name="T28" fmla="*/ 1078 w 1134"/>
                <a:gd name="T29" fmla="*/ 738 h 1418"/>
                <a:gd name="T30" fmla="*/ 1134 w 1134"/>
                <a:gd name="T31" fmla="*/ 794 h 1418"/>
                <a:gd name="T32" fmla="*/ 1021 w 1134"/>
                <a:gd name="T33" fmla="*/ 738 h 1418"/>
                <a:gd name="T34" fmla="*/ 964 w 1134"/>
                <a:gd name="T35" fmla="*/ 567 h 1418"/>
                <a:gd name="T36" fmla="*/ 908 w 1134"/>
                <a:gd name="T37" fmla="*/ 624 h 1418"/>
                <a:gd name="T38" fmla="*/ 851 w 1134"/>
                <a:gd name="T39" fmla="*/ 681 h 1418"/>
                <a:gd name="T40" fmla="*/ 794 w 1134"/>
                <a:gd name="T41" fmla="*/ 567 h 1418"/>
                <a:gd name="T42" fmla="*/ 738 w 1134"/>
                <a:gd name="T43" fmla="*/ 908 h 1418"/>
                <a:gd name="T44" fmla="*/ 794 w 1134"/>
                <a:gd name="T45" fmla="*/ 964 h 1418"/>
                <a:gd name="T46" fmla="*/ 738 w 1134"/>
                <a:gd name="T47" fmla="*/ 1078 h 1418"/>
                <a:gd name="T48" fmla="*/ 681 w 1134"/>
                <a:gd name="T49" fmla="*/ 1021 h 1418"/>
                <a:gd name="T50" fmla="*/ 624 w 1134"/>
                <a:gd name="T51" fmla="*/ 1078 h 1418"/>
                <a:gd name="T52" fmla="*/ 567 w 1134"/>
                <a:gd name="T53" fmla="*/ 1134 h 1418"/>
                <a:gd name="T54" fmla="*/ 454 w 1134"/>
                <a:gd name="T55" fmla="*/ 1305 h 1418"/>
                <a:gd name="T56" fmla="*/ 511 w 1134"/>
                <a:gd name="T57" fmla="*/ 1361 h 1418"/>
                <a:gd name="T58" fmla="*/ 454 w 1134"/>
                <a:gd name="T59" fmla="*/ 1418 h 1418"/>
                <a:gd name="T60" fmla="*/ 341 w 1134"/>
                <a:gd name="T61" fmla="*/ 1361 h 1418"/>
                <a:gd name="T62" fmla="*/ 114 w 1134"/>
                <a:gd name="T63" fmla="*/ 1418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34" h="1418">
                  <a:moveTo>
                    <a:pt x="0" y="1418"/>
                  </a:moveTo>
                  <a:lnTo>
                    <a:pt x="0" y="1248"/>
                  </a:lnTo>
                  <a:lnTo>
                    <a:pt x="57" y="1248"/>
                  </a:lnTo>
                  <a:lnTo>
                    <a:pt x="57" y="1191"/>
                  </a:lnTo>
                  <a:lnTo>
                    <a:pt x="114" y="1191"/>
                  </a:lnTo>
                  <a:lnTo>
                    <a:pt x="114" y="1021"/>
                  </a:lnTo>
                  <a:lnTo>
                    <a:pt x="171" y="1021"/>
                  </a:lnTo>
                  <a:lnTo>
                    <a:pt x="171" y="851"/>
                  </a:lnTo>
                  <a:lnTo>
                    <a:pt x="227" y="851"/>
                  </a:lnTo>
                  <a:lnTo>
                    <a:pt x="227" y="794"/>
                  </a:lnTo>
                  <a:lnTo>
                    <a:pt x="171" y="794"/>
                  </a:lnTo>
                  <a:lnTo>
                    <a:pt x="171" y="681"/>
                  </a:lnTo>
                  <a:lnTo>
                    <a:pt x="227" y="681"/>
                  </a:lnTo>
                  <a:lnTo>
                    <a:pt x="227" y="567"/>
                  </a:lnTo>
                  <a:lnTo>
                    <a:pt x="284" y="567"/>
                  </a:lnTo>
                  <a:lnTo>
                    <a:pt x="341" y="567"/>
                  </a:lnTo>
                  <a:lnTo>
                    <a:pt x="341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681" y="57"/>
                  </a:lnTo>
                  <a:lnTo>
                    <a:pt x="681" y="114"/>
                  </a:lnTo>
                  <a:lnTo>
                    <a:pt x="851" y="114"/>
                  </a:lnTo>
                  <a:lnTo>
                    <a:pt x="851" y="171"/>
                  </a:lnTo>
                  <a:lnTo>
                    <a:pt x="964" y="171"/>
                  </a:lnTo>
                  <a:lnTo>
                    <a:pt x="964" y="454"/>
                  </a:lnTo>
                  <a:lnTo>
                    <a:pt x="1021" y="454"/>
                  </a:lnTo>
                  <a:lnTo>
                    <a:pt x="1021" y="511"/>
                  </a:lnTo>
                  <a:lnTo>
                    <a:pt x="1021" y="567"/>
                  </a:lnTo>
                  <a:lnTo>
                    <a:pt x="1078" y="624"/>
                  </a:lnTo>
                  <a:lnTo>
                    <a:pt x="1078" y="738"/>
                  </a:lnTo>
                  <a:lnTo>
                    <a:pt x="1134" y="738"/>
                  </a:lnTo>
                  <a:lnTo>
                    <a:pt x="1134" y="794"/>
                  </a:lnTo>
                  <a:lnTo>
                    <a:pt x="1021" y="794"/>
                  </a:lnTo>
                  <a:lnTo>
                    <a:pt x="1021" y="738"/>
                  </a:lnTo>
                  <a:lnTo>
                    <a:pt x="964" y="738"/>
                  </a:lnTo>
                  <a:lnTo>
                    <a:pt x="964" y="567"/>
                  </a:lnTo>
                  <a:lnTo>
                    <a:pt x="908" y="567"/>
                  </a:lnTo>
                  <a:lnTo>
                    <a:pt x="908" y="624"/>
                  </a:lnTo>
                  <a:lnTo>
                    <a:pt x="851" y="624"/>
                  </a:lnTo>
                  <a:lnTo>
                    <a:pt x="851" y="681"/>
                  </a:lnTo>
                  <a:lnTo>
                    <a:pt x="794" y="681"/>
                  </a:lnTo>
                  <a:lnTo>
                    <a:pt x="794" y="567"/>
                  </a:lnTo>
                  <a:lnTo>
                    <a:pt x="738" y="567"/>
                  </a:lnTo>
                  <a:lnTo>
                    <a:pt x="738" y="908"/>
                  </a:lnTo>
                  <a:lnTo>
                    <a:pt x="794" y="908"/>
                  </a:lnTo>
                  <a:lnTo>
                    <a:pt x="794" y="964"/>
                  </a:lnTo>
                  <a:lnTo>
                    <a:pt x="738" y="964"/>
                  </a:lnTo>
                  <a:lnTo>
                    <a:pt x="738" y="1078"/>
                  </a:lnTo>
                  <a:lnTo>
                    <a:pt x="681" y="1078"/>
                  </a:lnTo>
                  <a:lnTo>
                    <a:pt x="681" y="1021"/>
                  </a:lnTo>
                  <a:lnTo>
                    <a:pt x="624" y="1021"/>
                  </a:lnTo>
                  <a:lnTo>
                    <a:pt x="624" y="1078"/>
                  </a:lnTo>
                  <a:lnTo>
                    <a:pt x="567" y="1078"/>
                  </a:lnTo>
                  <a:lnTo>
                    <a:pt x="567" y="1134"/>
                  </a:lnTo>
                  <a:lnTo>
                    <a:pt x="454" y="1134"/>
                  </a:lnTo>
                  <a:lnTo>
                    <a:pt x="454" y="1305"/>
                  </a:lnTo>
                  <a:lnTo>
                    <a:pt x="511" y="1305"/>
                  </a:lnTo>
                  <a:lnTo>
                    <a:pt x="511" y="1361"/>
                  </a:lnTo>
                  <a:lnTo>
                    <a:pt x="454" y="1361"/>
                  </a:lnTo>
                  <a:lnTo>
                    <a:pt x="454" y="1418"/>
                  </a:lnTo>
                  <a:lnTo>
                    <a:pt x="341" y="1418"/>
                  </a:lnTo>
                  <a:lnTo>
                    <a:pt x="341" y="1361"/>
                  </a:lnTo>
                  <a:lnTo>
                    <a:pt x="114" y="1361"/>
                  </a:lnTo>
                  <a:lnTo>
                    <a:pt x="114" y="1418"/>
                  </a:lnTo>
                  <a:lnTo>
                    <a:pt x="0" y="141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71" name="Freeform 303">
              <a:extLst>
                <a:ext uri="{FF2B5EF4-FFF2-40B4-BE49-F238E27FC236}">
                  <a16:creationId xmlns:a16="http://schemas.microsoft.com/office/drawing/2014/main" id="{518FEADE-759D-4181-8A0E-4BA306D3AC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1877"/>
              <a:ext cx="1474" cy="1418"/>
            </a:xfrm>
            <a:custGeom>
              <a:avLst/>
              <a:gdLst>
                <a:gd name="T0" fmla="*/ 1474 w 1474"/>
                <a:gd name="T1" fmla="*/ 511 h 1418"/>
                <a:gd name="T2" fmla="*/ 1361 w 1474"/>
                <a:gd name="T3" fmla="*/ 567 h 1418"/>
                <a:gd name="T4" fmla="*/ 1304 w 1474"/>
                <a:gd name="T5" fmla="*/ 794 h 1418"/>
                <a:gd name="T6" fmla="*/ 1361 w 1474"/>
                <a:gd name="T7" fmla="*/ 1021 h 1418"/>
                <a:gd name="T8" fmla="*/ 1418 w 1474"/>
                <a:gd name="T9" fmla="*/ 1248 h 1418"/>
                <a:gd name="T10" fmla="*/ 1248 w 1474"/>
                <a:gd name="T11" fmla="*/ 1304 h 1418"/>
                <a:gd name="T12" fmla="*/ 1078 w 1474"/>
                <a:gd name="T13" fmla="*/ 1361 h 1418"/>
                <a:gd name="T14" fmla="*/ 964 w 1474"/>
                <a:gd name="T15" fmla="*/ 1191 h 1418"/>
                <a:gd name="T16" fmla="*/ 851 w 1474"/>
                <a:gd name="T17" fmla="*/ 1304 h 1418"/>
                <a:gd name="T18" fmla="*/ 794 w 1474"/>
                <a:gd name="T19" fmla="*/ 1361 h 1418"/>
                <a:gd name="T20" fmla="*/ 737 w 1474"/>
                <a:gd name="T21" fmla="*/ 1418 h 1418"/>
                <a:gd name="T22" fmla="*/ 681 w 1474"/>
                <a:gd name="T23" fmla="*/ 1361 h 1418"/>
                <a:gd name="T24" fmla="*/ 567 w 1474"/>
                <a:gd name="T25" fmla="*/ 1248 h 1418"/>
                <a:gd name="T26" fmla="*/ 624 w 1474"/>
                <a:gd name="T27" fmla="*/ 1191 h 1418"/>
                <a:gd name="T28" fmla="*/ 397 w 1474"/>
                <a:gd name="T29" fmla="*/ 1134 h 1418"/>
                <a:gd name="T30" fmla="*/ 340 w 1474"/>
                <a:gd name="T31" fmla="*/ 1078 h 1418"/>
                <a:gd name="T32" fmla="*/ 227 w 1474"/>
                <a:gd name="T33" fmla="*/ 964 h 1418"/>
                <a:gd name="T34" fmla="*/ 114 w 1474"/>
                <a:gd name="T35" fmla="*/ 851 h 1418"/>
                <a:gd name="T36" fmla="*/ 57 w 1474"/>
                <a:gd name="T37" fmla="*/ 794 h 1418"/>
                <a:gd name="T38" fmla="*/ 0 w 1474"/>
                <a:gd name="T39" fmla="*/ 737 h 1418"/>
                <a:gd name="T40" fmla="*/ 57 w 1474"/>
                <a:gd name="T41" fmla="*/ 624 h 1418"/>
                <a:gd name="T42" fmla="*/ 114 w 1474"/>
                <a:gd name="T43" fmla="*/ 567 h 1418"/>
                <a:gd name="T44" fmla="*/ 227 w 1474"/>
                <a:gd name="T45" fmla="*/ 511 h 1418"/>
                <a:gd name="T46" fmla="*/ 454 w 1474"/>
                <a:gd name="T47" fmla="*/ 454 h 1418"/>
                <a:gd name="T48" fmla="*/ 397 w 1474"/>
                <a:gd name="T49" fmla="*/ 227 h 1418"/>
                <a:gd name="T50" fmla="*/ 567 w 1474"/>
                <a:gd name="T51" fmla="*/ 284 h 1418"/>
                <a:gd name="T52" fmla="*/ 624 w 1474"/>
                <a:gd name="T53" fmla="*/ 397 h 1418"/>
                <a:gd name="T54" fmla="*/ 737 w 1474"/>
                <a:gd name="T55" fmla="*/ 341 h 1418"/>
                <a:gd name="T56" fmla="*/ 851 w 1474"/>
                <a:gd name="T57" fmla="*/ 170 h 1418"/>
                <a:gd name="T58" fmla="*/ 1021 w 1474"/>
                <a:gd name="T59" fmla="*/ 0 h 1418"/>
                <a:gd name="T60" fmla="*/ 1134 w 1474"/>
                <a:gd name="T61" fmla="*/ 114 h 1418"/>
                <a:gd name="T62" fmla="*/ 1191 w 1474"/>
                <a:gd name="T63" fmla="*/ 57 h 1418"/>
                <a:gd name="T64" fmla="*/ 1304 w 1474"/>
                <a:gd name="T65" fmla="*/ 114 h 1418"/>
                <a:gd name="T66" fmla="*/ 1418 w 1474"/>
                <a:gd name="T67" fmla="*/ 170 h 1418"/>
                <a:gd name="T68" fmla="*/ 1474 w 1474"/>
                <a:gd name="T69" fmla="*/ 227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74" h="1418">
                  <a:moveTo>
                    <a:pt x="1474" y="227"/>
                  </a:moveTo>
                  <a:lnTo>
                    <a:pt x="1474" y="511"/>
                  </a:lnTo>
                  <a:lnTo>
                    <a:pt x="1361" y="511"/>
                  </a:lnTo>
                  <a:lnTo>
                    <a:pt x="1361" y="567"/>
                  </a:lnTo>
                  <a:lnTo>
                    <a:pt x="1304" y="567"/>
                  </a:lnTo>
                  <a:lnTo>
                    <a:pt x="1304" y="794"/>
                  </a:lnTo>
                  <a:lnTo>
                    <a:pt x="1361" y="794"/>
                  </a:lnTo>
                  <a:lnTo>
                    <a:pt x="1361" y="1021"/>
                  </a:lnTo>
                  <a:lnTo>
                    <a:pt x="1418" y="1021"/>
                  </a:lnTo>
                  <a:lnTo>
                    <a:pt x="1418" y="1248"/>
                  </a:lnTo>
                  <a:lnTo>
                    <a:pt x="1248" y="1248"/>
                  </a:lnTo>
                  <a:lnTo>
                    <a:pt x="1248" y="1304"/>
                  </a:lnTo>
                  <a:lnTo>
                    <a:pt x="1078" y="1304"/>
                  </a:lnTo>
                  <a:lnTo>
                    <a:pt x="1078" y="1361"/>
                  </a:lnTo>
                  <a:lnTo>
                    <a:pt x="964" y="1361"/>
                  </a:lnTo>
                  <a:lnTo>
                    <a:pt x="964" y="1191"/>
                  </a:lnTo>
                  <a:lnTo>
                    <a:pt x="851" y="1191"/>
                  </a:lnTo>
                  <a:lnTo>
                    <a:pt x="851" y="1304"/>
                  </a:lnTo>
                  <a:lnTo>
                    <a:pt x="794" y="1304"/>
                  </a:lnTo>
                  <a:lnTo>
                    <a:pt x="794" y="1361"/>
                  </a:lnTo>
                  <a:lnTo>
                    <a:pt x="737" y="1361"/>
                  </a:lnTo>
                  <a:lnTo>
                    <a:pt x="737" y="1418"/>
                  </a:lnTo>
                  <a:lnTo>
                    <a:pt x="681" y="1418"/>
                  </a:lnTo>
                  <a:lnTo>
                    <a:pt x="681" y="1361"/>
                  </a:lnTo>
                  <a:lnTo>
                    <a:pt x="567" y="1361"/>
                  </a:lnTo>
                  <a:lnTo>
                    <a:pt x="567" y="1248"/>
                  </a:lnTo>
                  <a:lnTo>
                    <a:pt x="624" y="1248"/>
                  </a:lnTo>
                  <a:lnTo>
                    <a:pt x="624" y="1191"/>
                  </a:lnTo>
                  <a:lnTo>
                    <a:pt x="397" y="1191"/>
                  </a:lnTo>
                  <a:lnTo>
                    <a:pt x="397" y="1134"/>
                  </a:lnTo>
                  <a:lnTo>
                    <a:pt x="340" y="1134"/>
                  </a:lnTo>
                  <a:lnTo>
                    <a:pt x="340" y="1078"/>
                  </a:lnTo>
                  <a:lnTo>
                    <a:pt x="227" y="1078"/>
                  </a:lnTo>
                  <a:lnTo>
                    <a:pt x="227" y="964"/>
                  </a:lnTo>
                  <a:lnTo>
                    <a:pt x="114" y="964"/>
                  </a:lnTo>
                  <a:lnTo>
                    <a:pt x="114" y="851"/>
                  </a:lnTo>
                  <a:lnTo>
                    <a:pt x="57" y="851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737"/>
                  </a:lnTo>
                  <a:lnTo>
                    <a:pt x="57" y="737"/>
                  </a:lnTo>
                  <a:lnTo>
                    <a:pt x="57" y="624"/>
                  </a:lnTo>
                  <a:lnTo>
                    <a:pt x="114" y="624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511"/>
                  </a:lnTo>
                  <a:lnTo>
                    <a:pt x="454" y="511"/>
                  </a:lnTo>
                  <a:lnTo>
                    <a:pt x="454" y="454"/>
                  </a:lnTo>
                  <a:lnTo>
                    <a:pt x="397" y="454"/>
                  </a:lnTo>
                  <a:lnTo>
                    <a:pt x="397" y="227"/>
                  </a:lnTo>
                  <a:lnTo>
                    <a:pt x="567" y="227"/>
                  </a:lnTo>
                  <a:lnTo>
                    <a:pt x="567" y="284"/>
                  </a:lnTo>
                  <a:lnTo>
                    <a:pt x="624" y="284"/>
                  </a:lnTo>
                  <a:lnTo>
                    <a:pt x="624" y="397"/>
                  </a:lnTo>
                  <a:lnTo>
                    <a:pt x="737" y="397"/>
                  </a:lnTo>
                  <a:lnTo>
                    <a:pt x="737" y="341"/>
                  </a:lnTo>
                  <a:lnTo>
                    <a:pt x="851" y="341"/>
                  </a:lnTo>
                  <a:lnTo>
                    <a:pt x="851" y="170"/>
                  </a:lnTo>
                  <a:lnTo>
                    <a:pt x="1021" y="170"/>
                  </a:lnTo>
                  <a:lnTo>
                    <a:pt x="1021" y="0"/>
                  </a:lnTo>
                  <a:lnTo>
                    <a:pt x="1134" y="0"/>
                  </a:lnTo>
                  <a:lnTo>
                    <a:pt x="1134" y="114"/>
                  </a:lnTo>
                  <a:lnTo>
                    <a:pt x="1191" y="114"/>
                  </a:lnTo>
                  <a:lnTo>
                    <a:pt x="1191" y="57"/>
                  </a:lnTo>
                  <a:lnTo>
                    <a:pt x="1304" y="57"/>
                  </a:lnTo>
                  <a:lnTo>
                    <a:pt x="1304" y="114"/>
                  </a:lnTo>
                  <a:lnTo>
                    <a:pt x="1418" y="114"/>
                  </a:lnTo>
                  <a:lnTo>
                    <a:pt x="1418" y="170"/>
                  </a:lnTo>
                  <a:lnTo>
                    <a:pt x="1474" y="170"/>
                  </a:lnTo>
                  <a:lnTo>
                    <a:pt x="1474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72" name="Freeform 305">
              <a:extLst>
                <a:ext uri="{FF2B5EF4-FFF2-40B4-BE49-F238E27FC236}">
                  <a16:creationId xmlns:a16="http://schemas.microsoft.com/office/drawing/2014/main" id="{80552AA9-7F9C-4642-9934-5801EA291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1140"/>
              <a:ext cx="1928" cy="1758"/>
            </a:xfrm>
            <a:custGeom>
              <a:avLst/>
              <a:gdLst>
                <a:gd name="T0" fmla="*/ 0 w 1928"/>
                <a:gd name="T1" fmla="*/ 170 h 1758"/>
                <a:gd name="T2" fmla="*/ 57 w 1928"/>
                <a:gd name="T3" fmla="*/ 114 h 1758"/>
                <a:gd name="T4" fmla="*/ 113 w 1928"/>
                <a:gd name="T5" fmla="*/ 57 h 1758"/>
                <a:gd name="T6" fmla="*/ 170 w 1928"/>
                <a:gd name="T7" fmla="*/ 0 h 1758"/>
                <a:gd name="T8" fmla="*/ 567 w 1928"/>
                <a:gd name="T9" fmla="*/ 57 h 1758"/>
                <a:gd name="T10" fmla="*/ 624 w 1928"/>
                <a:gd name="T11" fmla="*/ 114 h 1758"/>
                <a:gd name="T12" fmla="*/ 680 w 1928"/>
                <a:gd name="T13" fmla="*/ 170 h 1758"/>
                <a:gd name="T14" fmla="*/ 850 w 1928"/>
                <a:gd name="T15" fmla="*/ 227 h 1758"/>
                <a:gd name="T16" fmla="*/ 1021 w 1928"/>
                <a:gd name="T17" fmla="*/ 284 h 1758"/>
                <a:gd name="T18" fmla="*/ 1077 w 1928"/>
                <a:gd name="T19" fmla="*/ 340 h 1758"/>
                <a:gd name="T20" fmla="*/ 1134 w 1928"/>
                <a:gd name="T21" fmla="*/ 454 h 1758"/>
                <a:gd name="T22" fmla="*/ 1247 w 1928"/>
                <a:gd name="T23" fmla="*/ 397 h 1758"/>
                <a:gd name="T24" fmla="*/ 1361 w 1928"/>
                <a:gd name="T25" fmla="*/ 454 h 1758"/>
                <a:gd name="T26" fmla="*/ 1588 w 1928"/>
                <a:gd name="T27" fmla="*/ 397 h 1758"/>
                <a:gd name="T28" fmla="*/ 1701 w 1928"/>
                <a:gd name="T29" fmla="*/ 454 h 1758"/>
                <a:gd name="T30" fmla="*/ 1871 w 1928"/>
                <a:gd name="T31" fmla="*/ 624 h 1758"/>
                <a:gd name="T32" fmla="*/ 1814 w 1928"/>
                <a:gd name="T33" fmla="*/ 681 h 1758"/>
                <a:gd name="T34" fmla="*/ 1701 w 1928"/>
                <a:gd name="T35" fmla="*/ 737 h 1758"/>
                <a:gd name="T36" fmla="*/ 1758 w 1928"/>
                <a:gd name="T37" fmla="*/ 794 h 1758"/>
                <a:gd name="T38" fmla="*/ 1814 w 1928"/>
                <a:gd name="T39" fmla="*/ 964 h 1758"/>
                <a:gd name="T40" fmla="*/ 1871 w 1928"/>
                <a:gd name="T41" fmla="*/ 1191 h 1758"/>
                <a:gd name="T42" fmla="*/ 1928 w 1928"/>
                <a:gd name="T43" fmla="*/ 1248 h 1758"/>
                <a:gd name="T44" fmla="*/ 1701 w 1928"/>
                <a:gd name="T45" fmla="*/ 1304 h 1758"/>
                <a:gd name="T46" fmla="*/ 1588 w 1928"/>
                <a:gd name="T47" fmla="*/ 1361 h 1758"/>
                <a:gd name="T48" fmla="*/ 1531 w 1928"/>
                <a:gd name="T49" fmla="*/ 1474 h 1758"/>
                <a:gd name="T50" fmla="*/ 1474 w 1928"/>
                <a:gd name="T51" fmla="*/ 1531 h 1758"/>
                <a:gd name="T52" fmla="*/ 1531 w 1928"/>
                <a:gd name="T53" fmla="*/ 1588 h 1758"/>
                <a:gd name="T54" fmla="*/ 1588 w 1928"/>
                <a:gd name="T55" fmla="*/ 1758 h 1758"/>
                <a:gd name="T56" fmla="*/ 1247 w 1928"/>
                <a:gd name="T57" fmla="*/ 1701 h 1758"/>
                <a:gd name="T58" fmla="*/ 1191 w 1928"/>
                <a:gd name="T59" fmla="*/ 1588 h 1758"/>
                <a:gd name="T60" fmla="*/ 1134 w 1928"/>
                <a:gd name="T61" fmla="*/ 1361 h 1758"/>
                <a:gd name="T62" fmla="*/ 1021 w 1928"/>
                <a:gd name="T63" fmla="*/ 1304 h 1758"/>
                <a:gd name="T64" fmla="*/ 794 w 1928"/>
                <a:gd name="T65" fmla="*/ 1248 h 1758"/>
                <a:gd name="T66" fmla="*/ 510 w 1928"/>
                <a:gd name="T67" fmla="*/ 1191 h 1758"/>
                <a:gd name="T68" fmla="*/ 454 w 1928"/>
                <a:gd name="T69" fmla="*/ 1134 h 1758"/>
                <a:gd name="T70" fmla="*/ 397 w 1928"/>
                <a:gd name="T71" fmla="*/ 1078 h 1758"/>
                <a:gd name="T72" fmla="*/ 227 w 1928"/>
                <a:gd name="T73" fmla="*/ 1021 h 1758"/>
                <a:gd name="T74" fmla="*/ 170 w 1928"/>
                <a:gd name="T75" fmla="*/ 907 h 1758"/>
                <a:gd name="T76" fmla="*/ 227 w 1928"/>
                <a:gd name="T77" fmla="*/ 681 h 1758"/>
                <a:gd name="T78" fmla="*/ 170 w 1928"/>
                <a:gd name="T79" fmla="*/ 340 h 1758"/>
                <a:gd name="T80" fmla="*/ 113 w 1928"/>
                <a:gd name="T81" fmla="*/ 284 h 1758"/>
                <a:gd name="T82" fmla="*/ 57 w 1928"/>
                <a:gd name="T83" fmla="*/ 227 h 1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28" h="1758">
                  <a:moveTo>
                    <a:pt x="0" y="227"/>
                  </a:moveTo>
                  <a:lnTo>
                    <a:pt x="0" y="170"/>
                  </a:lnTo>
                  <a:lnTo>
                    <a:pt x="57" y="170"/>
                  </a:lnTo>
                  <a:lnTo>
                    <a:pt x="57" y="114"/>
                  </a:lnTo>
                  <a:lnTo>
                    <a:pt x="113" y="114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624" y="57"/>
                  </a:lnTo>
                  <a:lnTo>
                    <a:pt x="624" y="114"/>
                  </a:lnTo>
                  <a:lnTo>
                    <a:pt x="680" y="114"/>
                  </a:lnTo>
                  <a:lnTo>
                    <a:pt x="680" y="170"/>
                  </a:lnTo>
                  <a:lnTo>
                    <a:pt x="850" y="170"/>
                  </a:lnTo>
                  <a:lnTo>
                    <a:pt x="850" y="227"/>
                  </a:lnTo>
                  <a:lnTo>
                    <a:pt x="1021" y="227"/>
                  </a:lnTo>
                  <a:lnTo>
                    <a:pt x="1021" y="284"/>
                  </a:lnTo>
                  <a:lnTo>
                    <a:pt x="1077" y="284"/>
                  </a:lnTo>
                  <a:lnTo>
                    <a:pt x="1077" y="340"/>
                  </a:lnTo>
                  <a:lnTo>
                    <a:pt x="1134" y="340"/>
                  </a:lnTo>
                  <a:lnTo>
                    <a:pt x="1134" y="454"/>
                  </a:lnTo>
                  <a:lnTo>
                    <a:pt x="1247" y="454"/>
                  </a:lnTo>
                  <a:lnTo>
                    <a:pt x="1247" y="397"/>
                  </a:lnTo>
                  <a:lnTo>
                    <a:pt x="1361" y="397"/>
                  </a:lnTo>
                  <a:lnTo>
                    <a:pt x="1361" y="454"/>
                  </a:lnTo>
                  <a:lnTo>
                    <a:pt x="1588" y="454"/>
                  </a:lnTo>
                  <a:lnTo>
                    <a:pt x="1588" y="397"/>
                  </a:lnTo>
                  <a:lnTo>
                    <a:pt x="1701" y="397"/>
                  </a:lnTo>
                  <a:lnTo>
                    <a:pt x="1701" y="454"/>
                  </a:lnTo>
                  <a:lnTo>
                    <a:pt x="1871" y="454"/>
                  </a:lnTo>
                  <a:lnTo>
                    <a:pt x="1871" y="624"/>
                  </a:lnTo>
                  <a:lnTo>
                    <a:pt x="1814" y="624"/>
                  </a:lnTo>
                  <a:lnTo>
                    <a:pt x="1814" y="681"/>
                  </a:lnTo>
                  <a:lnTo>
                    <a:pt x="1701" y="681"/>
                  </a:lnTo>
                  <a:lnTo>
                    <a:pt x="1701" y="737"/>
                  </a:lnTo>
                  <a:lnTo>
                    <a:pt x="1758" y="737"/>
                  </a:lnTo>
                  <a:lnTo>
                    <a:pt x="1758" y="794"/>
                  </a:lnTo>
                  <a:lnTo>
                    <a:pt x="1814" y="794"/>
                  </a:lnTo>
                  <a:lnTo>
                    <a:pt x="1814" y="964"/>
                  </a:lnTo>
                  <a:lnTo>
                    <a:pt x="1871" y="964"/>
                  </a:lnTo>
                  <a:lnTo>
                    <a:pt x="1871" y="1191"/>
                  </a:lnTo>
                  <a:lnTo>
                    <a:pt x="1928" y="1191"/>
                  </a:lnTo>
                  <a:lnTo>
                    <a:pt x="1928" y="1248"/>
                  </a:lnTo>
                  <a:lnTo>
                    <a:pt x="1701" y="1248"/>
                  </a:lnTo>
                  <a:lnTo>
                    <a:pt x="1701" y="1304"/>
                  </a:lnTo>
                  <a:lnTo>
                    <a:pt x="1588" y="1304"/>
                  </a:lnTo>
                  <a:lnTo>
                    <a:pt x="1588" y="1361"/>
                  </a:lnTo>
                  <a:lnTo>
                    <a:pt x="1531" y="1361"/>
                  </a:lnTo>
                  <a:lnTo>
                    <a:pt x="1531" y="1474"/>
                  </a:lnTo>
                  <a:lnTo>
                    <a:pt x="1474" y="1474"/>
                  </a:lnTo>
                  <a:lnTo>
                    <a:pt x="1474" y="1531"/>
                  </a:lnTo>
                  <a:lnTo>
                    <a:pt x="1531" y="1531"/>
                  </a:lnTo>
                  <a:lnTo>
                    <a:pt x="1531" y="1588"/>
                  </a:lnTo>
                  <a:lnTo>
                    <a:pt x="1588" y="1588"/>
                  </a:lnTo>
                  <a:lnTo>
                    <a:pt x="1588" y="1758"/>
                  </a:lnTo>
                  <a:lnTo>
                    <a:pt x="1247" y="1758"/>
                  </a:lnTo>
                  <a:lnTo>
                    <a:pt x="1247" y="1701"/>
                  </a:lnTo>
                  <a:lnTo>
                    <a:pt x="1191" y="1701"/>
                  </a:lnTo>
                  <a:lnTo>
                    <a:pt x="1191" y="1588"/>
                  </a:lnTo>
                  <a:lnTo>
                    <a:pt x="1134" y="1588"/>
                  </a:lnTo>
                  <a:lnTo>
                    <a:pt x="1134" y="1361"/>
                  </a:lnTo>
                  <a:lnTo>
                    <a:pt x="1021" y="1361"/>
                  </a:lnTo>
                  <a:lnTo>
                    <a:pt x="1021" y="1304"/>
                  </a:lnTo>
                  <a:lnTo>
                    <a:pt x="794" y="1304"/>
                  </a:lnTo>
                  <a:lnTo>
                    <a:pt x="794" y="1248"/>
                  </a:lnTo>
                  <a:lnTo>
                    <a:pt x="510" y="1248"/>
                  </a:lnTo>
                  <a:lnTo>
                    <a:pt x="510" y="1191"/>
                  </a:lnTo>
                  <a:lnTo>
                    <a:pt x="454" y="1191"/>
                  </a:lnTo>
                  <a:lnTo>
                    <a:pt x="454" y="1134"/>
                  </a:lnTo>
                  <a:lnTo>
                    <a:pt x="397" y="1134"/>
                  </a:lnTo>
                  <a:lnTo>
                    <a:pt x="397" y="1078"/>
                  </a:lnTo>
                  <a:lnTo>
                    <a:pt x="227" y="1078"/>
                  </a:lnTo>
                  <a:lnTo>
                    <a:pt x="227" y="1021"/>
                  </a:lnTo>
                  <a:lnTo>
                    <a:pt x="170" y="1021"/>
                  </a:lnTo>
                  <a:lnTo>
                    <a:pt x="170" y="907"/>
                  </a:lnTo>
                  <a:lnTo>
                    <a:pt x="227" y="907"/>
                  </a:lnTo>
                  <a:lnTo>
                    <a:pt x="227" y="681"/>
                  </a:lnTo>
                  <a:lnTo>
                    <a:pt x="170" y="681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73" name="Freeform 306">
              <a:extLst>
                <a:ext uri="{FF2B5EF4-FFF2-40B4-BE49-F238E27FC236}">
                  <a16:creationId xmlns:a16="http://schemas.microsoft.com/office/drawing/2014/main" id="{669377A1-B0A9-4104-96F9-EFE35AA354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6470"/>
              <a:ext cx="964" cy="1021"/>
            </a:xfrm>
            <a:custGeom>
              <a:avLst/>
              <a:gdLst>
                <a:gd name="T0" fmla="*/ 737 w 964"/>
                <a:gd name="T1" fmla="*/ 1021 h 1021"/>
                <a:gd name="T2" fmla="*/ 623 w 964"/>
                <a:gd name="T3" fmla="*/ 1021 h 1021"/>
                <a:gd name="T4" fmla="*/ 623 w 964"/>
                <a:gd name="T5" fmla="*/ 964 h 1021"/>
                <a:gd name="T6" fmla="*/ 397 w 964"/>
                <a:gd name="T7" fmla="*/ 964 h 1021"/>
                <a:gd name="T8" fmla="*/ 397 w 964"/>
                <a:gd name="T9" fmla="*/ 907 h 1021"/>
                <a:gd name="T10" fmla="*/ 340 w 964"/>
                <a:gd name="T11" fmla="*/ 907 h 1021"/>
                <a:gd name="T12" fmla="*/ 340 w 964"/>
                <a:gd name="T13" fmla="*/ 851 h 1021"/>
                <a:gd name="T14" fmla="*/ 283 w 964"/>
                <a:gd name="T15" fmla="*/ 851 h 1021"/>
                <a:gd name="T16" fmla="*/ 283 w 964"/>
                <a:gd name="T17" fmla="*/ 794 h 1021"/>
                <a:gd name="T18" fmla="*/ 227 w 964"/>
                <a:gd name="T19" fmla="*/ 794 h 1021"/>
                <a:gd name="T20" fmla="*/ 227 w 964"/>
                <a:gd name="T21" fmla="*/ 624 h 1021"/>
                <a:gd name="T22" fmla="*/ 283 w 964"/>
                <a:gd name="T23" fmla="*/ 624 h 1021"/>
                <a:gd name="T24" fmla="*/ 283 w 964"/>
                <a:gd name="T25" fmla="*/ 510 h 1021"/>
                <a:gd name="T26" fmla="*/ 227 w 964"/>
                <a:gd name="T27" fmla="*/ 510 h 1021"/>
                <a:gd name="T28" fmla="*/ 227 w 964"/>
                <a:gd name="T29" fmla="*/ 454 h 1021"/>
                <a:gd name="T30" fmla="*/ 283 w 964"/>
                <a:gd name="T31" fmla="*/ 454 h 1021"/>
                <a:gd name="T32" fmla="*/ 283 w 964"/>
                <a:gd name="T33" fmla="*/ 397 h 1021"/>
                <a:gd name="T34" fmla="*/ 170 w 964"/>
                <a:gd name="T35" fmla="*/ 397 h 1021"/>
                <a:gd name="T36" fmla="*/ 170 w 964"/>
                <a:gd name="T37" fmla="*/ 340 h 1021"/>
                <a:gd name="T38" fmla="*/ 0 w 964"/>
                <a:gd name="T39" fmla="*/ 340 h 1021"/>
                <a:gd name="T40" fmla="*/ 0 w 964"/>
                <a:gd name="T41" fmla="*/ 114 h 1021"/>
                <a:gd name="T42" fmla="*/ 170 w 964"/>
                <a:gd name="T43" fmla="*/ 114 h 1021"/>
                <a:gd name="T44" fmla="*/ 170 w 964"/>
                <a:gd name="T45" fmla="*/ 57 h 1021"/>
                <a:gd name="T46" fmla="*/ 227 w 964"/>
                <a:gd name="T47" fmla="*/ 57 h 1021"/>
                <a:gd name="T48" fmla="*/ 283 w 964"/>
                <a:gd name="T49" fmla="*/ 57 h 1021"/>
                <a:gd name="T50" fmla="*/ 283 w 964"/>
                <a:gd name="T51" fmla="*/ 0 h 1021"/>
                <a:gd name="T52" fmla="*/ 340 w 964"/>
                <a:gd name="T53" fmla="*/ 0 h 1021"/>
                <a:gd name="T54" fmla="*/ 340 w 964"/>
                <a:gd name="T55" fmla="*/ 114 h 1021"/>
                <a:gd name="T56" fmla="*/ 623 w 964"/>
                <a:gd name="T57" fmla="*/ 114 h 1021"/>
                <a:gd name="T58" fmla="*/ 623 w 964"/>
                <a:gd name="T59" fmla="*/ 57 h 1021"/>
                <a:gd name="T60" fmla="*/ 680 w 964"/>
                <a:gd name="T61" fmla="*/ 57 h 1021"/>
                <a:gd name="T62" fmla="*/ 680 w 964"/>
                <a:gd name="T63" fmla="*/ 170 h 1021"/>
                <a:gd name="T64" fmla="*/ 850 w 964"/>
                <a:gd name="T65" fmla="*/ 170 h 1021"/>
                <a:gd name="T66" fmla="*/ 850 w 964"/>
                <a:gd name="T67" fmla="*/ 227 h 1021"/>
                <a:gd name="T68" fmla="*/ 907 w 964"/>
                <a:gd name="T69" fmla="*/ 227 h 1021"/>
                <a:gd name="T70" fmla="*/ 907 w 964"/>
                <a:gd name="T71" fmla="*/ 284 h 1021"/>
                <a:gd name="T72" fmla="*/ 964 w 964"/>
                <a:gd name="T73" fmla="*/ 284 h 1021"/>
                <a:gd name="T74" fmla="*/ 964 w 964"/>
                <a:gd name="T75" fmla="*/ 907 h 1021"/>
                <a:gd name="T76" fmla="*/ 737 w 964"/>
                <a:gd name="T77" fmla="*/ 907 h 1021"/>
                <a:gd name="T78" fmla="*/ 737 w 964"/>
                <a:gd name="T79" fmla="*/ 851 h 1021"/>
                <a:gd name="T80" fmla="*/ 623 w 964"/>
                <a:gd name="T81" fmla="*/ 851 h 1021"/>
                <a:gd name="T82" fmla="*/ 623 w 964"/>
                <a:gd name="T83" fmla="*/ 907 h 1021"/>
                <a:gd name="T84" fmla="*/ 680 w 964"/>
                <a:gd name="T85" fmla="*/ 907 h 1021"/>
                <a:gd name="T86" fmla="*/ 680 w 964"/>
                <a:gd name="T87" fmla="*/ 964 h 1021"/>
                <a:gd name="T88" fmla="*/ 737 w 964"/>
                <a:gd name="T89" fmla="*/ 964 h 1021"/>
                <a:gd name="T90" fmla="*/ 737 w 964"/>
                <a:gd name="T91" fmla="*/ 1021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64" h="1021">
                  <a:moveTo>
                    <a:pt x="737" y="1021"/>
                  </a:moveTo>
                  <a:lnTo>
                    <a:pt x="623" y="1021"/>
                  </a:lnTo>
                  <a:lnTo>
                    <a:pt x="623" y="964"/>
                  </a:lnTo>
                  <a:lnTo>
                    <a:pt x="397" y="964"/>
                  </a:lnTo>
                  <a:lnTo>
                    <a:pt x="397" y="907"/>
                  </a:lnTo>
                  <a:lnTo>
                    <a:pt x="340" y="907"/>
                  </a:lnTo>
                  <a:lnTo>
                    <a:pt x="340" y="851"/>
                  </a:lnTo>
                  <a:lnTo>
                    <a:pt x="283" y="851"/>
                  </a:lnTo>
                  <a:lnTo>
                    <a:pt x="283" y="794"/>
                  </a:lnTo>
                  <a:lnTo>
                    <a:pt x="227" y="794"/>
                  </a:lnTo>
                  <a:lnTo>
                    <a:pt x="227" y="624"/>
                  </a:lnTo>
                  <a:lnTo>
                    <a:pt x="283" y="624"/>
                  </a:lnTo>
                  <a:lnTo>
                    <a:pt x="283" y="510"/>
                  </a:lnTo>
                  <a:lnTo>
                    <a:pt x="227" y="510"/>
                  </a:lnTo>
                  <a:lnTo>
                    <a:pt x="227" y="454"/>
                  </a:lnTo>
                  <a:lnTo>
                    <a:pt x="283" y="454"/>
                  </a:lnTo>
                  <a:lnTo>
                    <a:pt x="283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0" y="340"/>
                  </a:lnTo>
                  <a:lnTo>
                    <a:pt x="0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623" y="114"/>
                  </a:lnTo>
                  <a:lnTo>
                    <a:pt x="623" y="57"/>
                  </a:lnTo>
                  <a:lnTo>
                    <a:pt x="680" y="57"/>
                  </a:lnTo>
                  <a:lnTo>
                    <a:pt x="680" y="170"/>
                  </a:lnTo>
                  <a:lnTo>
                    <a:pt x="850" y="170"/>
                  </a:lnTo>
                  <a:lnTo>
                    <a:pt x="850" y="227"/>
                  </a:lnTo>
                  <a:lnTo>
                    <a:pt x="907" y="227"/>
                  </a:lnTo>
                  <a:lnTo>
                    <a:pt x="907" y="284"/>
                  </a:lnTo>
                  <a:lnTo>
                    <a:pt x="964" y="284"/>
                  </a:lnTo>
                  <a:lnTo>
                    <a:pt x="964" y="907"/>
                  </a:lnTo>
                  <a:lnTo>
                    <a:pt x="737" y="907"/>
                  </a:lnTo>
                  <a:lnTo>
                    <a:pt x="737" y="851"/>
                  </a:lnTo>
                  <a:lnTo>
                    <a:pt x="623" y="851"/>
                  </a:lnTo>
                  <a:lnTo>
                    <a:pt x="623" y="907"/>
                  </a:lnTo>
                  <a:lnTo>
                    <a:pt x="680" y="907"/>
                  </a:lnTo>
                  <a:lnTo>
                    <a:pt x="680" y="964"/>
                  </a:lnTo>
                  <a:lnTo>
                    <a:pt x="737" y="964"/>
                  </a:lnTo>
                  <a:lnTo>
                    <a:pt x="737" y="102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74" name="Freeform 307">
              <a:extLst>
                <a:ext uri="{FF2B5EF4-FFF2-40B4-BE49-F238E27FC236}">
                  <a16:creationId xmlns:a16="http://schemas.microsoft.com/office/drawing/2014/main" id="{14739BF5-A985-414A-8FC9-BE81805BB0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" y="6300"/>
              <a:ext cx="340" cy="567"/>
            </a:xfrm>
            <a:custGeom>
              <a:avLst/>
              <a:gdLst>
                <a:gd name="T0" fmla="*/ 340 w 340"/>
                <a:gd name="T1" fmla="*/ 567 h 567"/>
                <a:gd name="T2" fmla="*/ 226 w 340"/>
                <a:gd name="T3" fmla="*/ 567 h 567"/>
                <a:gd name="T4" fmla="*/ 226 w 340"/>
                <a:gd name="T5" fmla="*/ 510 h 567"/>
                <a:gd name="T6" fmla="*/ 113 w 340"/>
                <a:gd name="T7" fmla="*/ 510 h 567"/>
                <a:gd name="T8" fmla="*/ 113 w 340"/>
                <a:gd name="T9" fmla="*/ 567 h 567"/>
                <a:gd name="T10" fmla="*/ 0 w 340"/>
                <a:gd name="T11" fmla="*/ 567 h 567"/>
                <a:gd name="T12" fmla="*/ 0 w 340"/>
                <a:gd name="T13" fmla="*/ 0 h 567"/>
                <a:gd name="T14" fmla="*/ 113 w 340"/>
                <a:gd name="T15" fmla="*/ 0 h 567"/>
                <a:gd name="T16" fmla="*/ 113 w 340"/>
                <a:gd name="T17" fmla="*/ 57 h 567"/>
                <a:gd name="T18" fmla="*/ 283 w 340"/>
                <a:gd name="T19" fmla="*/ 57 h 567"/>
                <a:gd name="T20" fmla="*/ 283 w 340"/>
                <a:gd name="T21" fmla="*/ 510 h 567"/>
                <a:gd name="T22" fmla="*/ 340 w 340"/>
                <a:gd name="T23" fmla="*/ 510 h 567"/>
                <a:gd name="T24" fmla="*/ 340 w 340"/>
                <a:gd name="T25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567">
                  <a:moveTo>
                    <a:pt x="340" y="567"/>
                  </a:moveTo>
                  <a:lnTo>
                    <a:pt x="226" y="567"/>
                  </a:lnTo>
                  <a:lnTo>
                    <a:pt x="226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283" y="57"/>
                  </a:lnTo>
                  <a:lnTo>
                    <a:pt x="283" y="510"/>
                  </a:lnTo>
                  <a:lnTo>
                    <a:pt x="340" y="510"/>
                  </a:lnTo>
                  <a:lnTo>
                    <a:pt x="340" y="56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75" name="Freeform 310">
              <a:extLst>
                <a:ext uri="{FF2B5EF4-FFF2-40B4-BE49-F238E27FC236}">
                  <a16:creationId xmlns:a16="http://schemas.microsoft.com/office/drawing/2014/main" id="{BC7A588A-2282-444E-B907-FC640F188B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5903"/>
              <a:ext cx="681" cy="851"/>
            </a:xfrm>
            <a:custGeom>
              <a:avLst/>
              <a:gdLst>
                <a:gd name="T0" fmla="*/ 567 w 681"/>
                <a:gd name="T1" fmla="*/ 0 h 851"/>
                <a:gd name="T2" fmla="*/ 511 w 681"/>
                <a:gd name="T3" fmla="*/ 0 h 851"/>
                <a:gd name="T4" fmla="*/ 511 w 681"/>
                <a:gd name="T5" fmla="*/ 114 h 851"/>
                <a:gd name="T6" fmla="*/ 454 w 681"/>
                <a:gd name="T7" fmla="*/ 114 h 851"/>
                <a:gd name="T8" fmla="*/ 454 w 681"/>
                <a:gd name="T9" fmla="*/ 170 h 851"/>
                <a:gd name="T10" fmla="*/ 227 w 681"/>
                <a:gd name="T11" fmla="*/ 170 h 851"/>
                <a:gd name="T12" fmla="*/ 227 w 681"/>
                <a:gd name="T13" fmla="*/ 227 h 851"/>
                <a:gd name="T14" fmla="*/ 57 w 681"/>
                <a:gd name="T15" fmla="*/ 227 h 851"/>
                <a:gd name="T16" fmla="*/ 57 w 681"/>
                <a:gd name="T17" fmla="*/ 340 h 851"/>
                <a:gd name="T18" fmla="*/ 0 w 681"/>
                <a:gd name="T19" fmla="*/ 340 h 851"/>
                <a:gd name="T20" fmla="*/ 0 w 681"/>
                <a:gd name="T21" fmla="*/ 567 h 851"/>
                <a:gd name="T22" fmla="*/ 57 w 681"/>
                <a:gd name="T23" fmla="*/ 567 h 851"/>
                <a:gd name="T24" fmla="*/ 57 w 681"/>
                <a:gd name="T25" fmla="*/ 681 h 851"/>
                <a:gd name="T26" fmla="*/ 340 w 681"/>
                <a:gd name="T27" fmla="*/ 681 h 851"/>
                <a:gd name="T28" fmla="*/ 340 w 681"/>
                <a:gd name="T29" fmla="*/ 624 h 851"/>
                <a:gd name="T30" fmla="*/ 397 w 681"/>
                <a:gd name="T31" fmla="*/ 624 h 851"/>
                <a:gd name="T32" fmla="*/ 397 w 681"/>
                <a:gd name="T33" fmla="*/ 737 h 851"/>
                <a:gd name="T34" fmla="*/ 567 w 681"/>
                <a:gd name="T35" fmla="*/ 737 h 851"/>
                <a:gd name="T36" fmla="*/ 567 w 681"/>
                <a:gd name="T37" fmla="*/ 794 h 851"/>
                <a:gd name="T38" fmla="*/ 624 w 681"/>
                <a:gd name="T39" fmla="*/ 794 h 851"/>
                <a:gd name="T40" fmla="*/ 624 w 681"/>
                <a:gd name="T41" fmla="*/ 851 h 851"/>
                <a:gd name="T42" fmla="*/ 681 w 681"/>
                <a:gd name="T43" fmla="*/ 851 h 851"/>
                <a:gd name="T44" fmla="*/ 681 w 681"/>
                <a:gd name="T45" fmla="*/ 397 h 851"/>
                <a:gd name="T46" fmla="*/ 624 w 681"/>
                <a:gd name="T47" fmla="*/ 397 h 851"/>
                <a:gd name="T48" fmla="*/ 624 w 681"/>
                <a:gd name="T49" fmla="*/ 227 h 851"/>
                <a:gd name="T50" fmla="*/ 567 w 681"/>
                <a:gd name="T51" fmla="*/ 227 h 851"/>
                <a:gd name="T52" fmla="*/ 567 w 681"/>
                <a:gd name="T53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1" h="851">
                  <a:moveTo>
                    <a:pt x="567" y="0"/>
                  </a:moveTo>
                  <a:lnTo>
                    <a:pt x="511" y="0"/>
                  </a:lnTo>
                  <a:lnTo>
                    <a:pt x="511" y="114"/>
                  </a:lnTo>
                  <a:lnTo>
                    <a:pt x="454" y="114"/>
                  </a:lnTo>
                  <a:lnTo>
                    <a:pt x="454" y="170"/>
                  </a:lnTo>
                  <a:lnTo>
                    <a:pt x="227" y="170"/>
                  </a:lnTo>
                  <a:lnTo>
                    <a:pt x="227" y="227"/>
                  </a:lnTo>
                  <a:lnTo>
                    <a:pt x="57" y="227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681"/>
                  </a:lnTo>
                  <a:lnTo>
                    <a:pt x="340" y="681"/>
                  </a:lnTo>
                  <a:lnTo>
                    <a:pt x="340" y="624"/>
                  </a:lnTo>
                  <a:lnTo>
                    <a:pt x="397" y="624"/>
                  </a:lnTo>
                  <a:lnTo>
                    <a:pt x="397" y="737"/>
                  </a:lnTo>
                  <a:lnTo>
                    <a:pt x="567" y="737"/>
                  </a:lnTo>
                  <a:lnTo>
                    <a:pt x="567" y="794"/>
                  </a:lnTo>
                  <a:lnTo>
                    <a:pt x="624" y="794"/>
                  </a:lnTo>
                  <a:lnTo>
                    <a:pt x="624" y="851"/>
                  </a:lnTo>
                  <a:lnTo>
                    <a:pt x="681" y="851"/>
                  </a:lnTo>
                  <a:lnTo>
                    <a:pt x="681" y="397"/>
                  </a:lnTo>
                  <a:lnTo>
                    <a:pt x="624" y="397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76" name="Freeform 311">
              <a:extLst>
                <a:ext uri="{FF2B5EF4-FFF2-40B4-BE49-F238E27FC236}">
                  <a16:creationId xmlns:a16="http://schemas.microsoft.com/office/drawing/2014/main" id="{A262FE4C-107E-4DE6-87BB-3F05F3C0A2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5790"/>
              <a:ext cx="397" cy="567"/>
            </a:xfrm>
            <a:custGeom>
              <a:avLst/>
              <a:gdLst>
                <a:gd name="T0" fmla="*/ 0 w 397"/>
                <a:gd name="T1" fmla="*/ 56 h 567"/>
                <a:gd name="T2" fmla="*/ 0 w 397"/>
                <a:gd name="T3" fmla="*/ 340 h 567"/>
                <a:gd name="T4" fmla="*/ 57 w 397"/>
                <a:gd name="T5" fmla="*/ 340 h 567"/>
                <a:gd name="T6" fmla="*/ 57 w 397"/>
                <a:gd name="T7" fmla="*/ 453 h 567"/>
                <a:gd name="T8" fmla="*/ 57 w 397"/>
                <a:gd name="T9" fmla="*/ 510 h 567"/>
                <a:gd name="T10" fmla="*/ 227 w 397"/>
                <a:gd name="T11" fmla="*/ 510 h 567"/>
                <a:gd name="T12" fmla="*/ 227 w 397"/>
                <a:gd name="T13" fmla="*/ 567 h 567"/>
                <a:gd name="T14" fmla="*/ 397 w 397"/>
                <a:gd name="T15" fmla="*/ 567 h 567"/>
                <a:gd name="T16" fmla="*/ 397 w 397"/>
                <a:gd name="T17" fmla="*/ 227 h 567"/>
                <a:gd name="T18" fmla="*/ 340 w 397"/>
                <a:gd name="T19" fmla="*/ 227 h 567"/>
                <a:gd name="T20" fmla="*/ 340 w 397"/>
                <a:gd name="T21" fmla="*/ 56 h 567"/>
                <a:gd name="T22" fmla="*/ 284 w 397"/>
                <a:gd name="T23" fmla="*/ 56 h 567"/>
                <a:gd name="T24" fmla="*/ 284 w 397"/>
                <a:gd name="T25" fmla="*/ 0 h 567"/>
                <a:gd name="T26" fmla="*/ 170 w 397"/>
                <a:gd name="T27" fmla="*/ 0 h 567"/>
                <a:gd name="T28" fmla="*/ 170 w 397"/>
                <a:gd name="T29" fmla="*/ 56 h 567"/>
                <a:gd name="T30" fmla="*/ 0 w 397"/>
                <a:gd name="T31" fmla="*/ 5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7" h="567">
                  <a:moveTo>
                    <a:pt x="0" y="56"/>
                  </a:moveTo>
                  <a:lnTo>
                    <a:pt x="0" y="340"/>
                  </a:lnTo>
                  <a:lnTo>
                    <a:pt x="57" y="340"/>
                  </a:lnTo>
                  <a:lnTo>
                    <a:pt x="57" y="453"/>
                  </a:lnTo>
                  <a:lnTo>
                    <a:pt x="57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397" y="567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56"/>
                  </a:lnTo>
                  <a:lnTo>
                    <a:pt x="284" y="56"/>
                  </a:lnTo>
                  <a:lnTo>
                    <a:pt x="284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0" y="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77" name="Freeform 312">
              <a:extLst>
                <a:ext uri="{FF2B5EF4-FFF2-40B4-BE49-F238E27FC236}">
                  <a16:creationId xmlns:a16="http://schemas.microsoft.com/office/drawing/2014/main" id="{A4F05FAC-CCA7-4A52-ACF9-5DE5E54608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5109"/>
              <a:ext cx="737" cy="567"/>
            </a:xfrm>
            <a:custGeom>
              <a:avLst/>
              <a:gdLst>
                <a:gd name="T0" fmla="*/ 737 w 737"/>
                <a:gd name="T1" fmla="*/ 227 h 567"/>
                <a:gd name="T2" fmla="*/ 454 w 737"/>
                <a:gd name="T3" fmla="*/ 227 h 567"/>
                <a:gd name="T4" fmla="*/ 454 w 737"/>
                <a:gd name="T5" fmla="*/ 170 h 567"/>
                <a:gd name="T6" fmla="*/ 284 w 737"/>
                <a:gd name="T7" fmla="*/ 170 h 567"/>
                <a:gd name="T8" fmla="*/ 284 w 737"/>
                <a:gd name="T9" fmla="*/ 57 h 567"/>
                <a:gd name="T10" fmla="*/ 170 w 737"/>
                <a:gd name="T11" fmla="*/ 57 h 567"/>
                <a:gd name="T12" fmla="*/ 170 w 737"/>
                <a:gd name="T13" fmla="*/ 0 h 567"/>
                <a:gd name="T14" fmla="*/ 114 w 737"/>
                <a:gd name="T15" fmla="*/ 0 h 567"/>
                <a:gd name="T16" fmla="*/ 114 w 737"/>
                <a:gd name="T17" fmla="*/ 57 h 567"/>
                <a:gd name="T18" fmla="*/ 57 w 737"/>
                <a:gd name="T19" fmla="*/ 57 h 567"/>
                <a:gd name="T20" fmla="*/ 57 w 737"/>
                <a:gd name="T21" fmla="*/ 0 h 567"/>
                <a:gd name="T22" fmla="*/ 0 w 737"/>
                <a:gd name="T23" fmla="*/ 0 h 567"/>
                <a:gd name="T24" fmla="*/ 0 w 737"/>
                <a:gd name="T25" fmla="*/ 114 h 567"/>
                <a:gd name="T26" fmla="*/ 57 w 737"/>
                <a:gd name="T27" fmla="*/ 114 h 567"/>
                <a:gd name="T28" fmla="*/ 57 w 737"/>
                <a:gd name="T29" fmla="*/ 170 h 567"/>
                <a:gd name="T30" fmla="*/ 114 w 737"/>
                <a:gd name="T31" fmla="*/ 170 h 567"/>
                <a:gd name="T32" fmla="*/ 114 w 737"/>
                <a:gd name="T33" fmla="*/ 227 h 567"/>
                <a:gd name="T34" fmla="*/ 0 w 737"/>
                <a:gd name="T35" fmla="*/ 227 h 567"/>
                <a:gd name="T36" fmla="*/ 0 w 737"/>
                <a:gd name="T37" fmla="*/ 397 h 567"/>
                <a:gd name="T38" fmla="*/ 114 w 737"/>
                <a:gd name="T39" fmla="*/ 397 h 567"/>
                <a:gd name="T40" fmla="*/ 114 w 737"/>
                <a:gd name="T41" fmla="*/ 454 h 567"/>
                <a:gd name="T42" fmla="*/ 340 w 737"/>
                <a:gd name="T43" fmla="*/ 454 h 567"/>
                <a:gd name="T44" fmla="*/ 340 w 737"/>
                <a:gd name="T45" fmla="*/ 567 h 567"/>
                <a:gd name="T46" fmla="*/ 454 w 737"/>
                <a:gd name="T47" fmla="*/ 567 h 567"/>
                <a:gd name="T48" fmla="*/ 454 w 737"/>
                <a:gd name="T49" fmla="*/ 454 h 567"/>
                <a:gd name="T50" fmla="*/ 681 w 737"/>
                <a:gd name="T51" fmla="*/ 454 h 567"/>
                <a:gd name="T52" fmla="*/ 681 w 737"/>
                <a:gd name="T53" fmla="*/ 397 h 567"/>
                <a:gd name="T54" fmla="*/ 681 w 737"/>
                <a:gd name="T55" fmla="*/ 341 h 567"/>
                <a:gd name="T56" fmla="*/ 737 w 737"/>
                <a:gd name="T57" fmla="*/ 341 h 567"/>
                <a:gd name="T58" fmla="*/ 737 w 737"/>
                <a:gd name="T59" fmla="*/ 22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7" h="567">
                  <a:moveTo>
                    <a:pt x="737" y="227"/>
                  </a:moveTo>
                  <a:lnTo>
                    <a:pt x="454" y="227"/>
                  </a:lnTo>
                  <a:lnTo>
                    <a:pt x="454" y="170"/>
                  </a:lnTo>
                  <a:lnTo>
                    <a:pt x="284" y="170"/>
                  </a:lnTo>
                  <a:lnTo>
                    <a:pt x="284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454" y="454"/>
                  </a:lnTo>
                  <a:lnTo>
                    <a:pt x="681" y="454"/>
                  </a:lnTo>
                  <a:lnTo>
                    <a:pt x="681" y="397"/>
                  </a:lnTo>
                  <a:lnTo>
                    <a:pt x="681" y="341"/>
                  </a:lnTo>
                  <a:lnTo>
                    <a:pt x="737" y="341"/>
                  </a:lnTo>
                  <a:lnTo>
                    <a:pt x="737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78" name="Freeform 313">
              <a:extLst>
                <a:ext uri="{FF2B5EF4-FFF2-40B4-BE49-F238E27FC236}">
                  <a16:creationId xmlns:a16="http://schemas.microsoft.com/office/drawing/2014/main" id="{03460AE6-75CF-4C46-9FAF-83D2EC39B0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5506"/>
              <a:ext cx="681" cy="511"/>
            </a:xfrm>
            <a:custGeom>
              <a:avLst/>
              <a:gdLst>
                <a:gd name="T0" fmla="*/ 681 w 681"/>
                <a:gd name="T1" fmla="*/ 57 h 511"/>
                <a:gd name="T2" fmla="*/ 681 w 681"/>
                <a:gd name="T3" fmla="*/ 284 h 511"/>
                <a:gd name="T4" fmla="*/ 624 w 681"/>
                <a:gd name="T5" fmla="*/ 284 h 511"/>
                <a:gd name="T6" fmla="*/ 624 w 681"/>
                <a:gd name="T7" fmla="*/ 511 h 511"/>
                <a:gd name="T8" fmla="*/ 567 w 681"/>
                <a:gd name="T9" fmla="*/ 511 h 511"/>
                <a:gd name="T10" fmla="*/ 567 w 681"/>
                <a:gd name="T11" fmla="*/ 340 h 511"/>
                <a:gd name="T12" fmla="*/ 511 w 681"/>
                <a:gd name="T13" fmla="*/ 340 h 511"/>
                <a:gd name="T14" fmla="*/ 511 w 681"/>
                <a:gd name="T15" fmla="*/ 284 h 511"/>
                <a:gd name="T16" fmla="*/ 397 w 681"/>
                <a:gd name="T17" fmla="*/ 284 h 511"/>
                <a:gd name="T18" fmla="*/ 397 w 681"/>
                <a:gd name="T19" fmla="*/ 340 h 511"/>
                <a:gd name="T20" fmla="*/ 227 w 681"/>
                <a:gd name="T21" fmla="*/ 340 h 511"/>
                <a:gd name="T22" fmla="*/ 227 w 681"/>
                <a:gd name="T23" fmla="*/ 114 h 511"/>
                <a:gd name="T24" fmla="*/ 0 w 681"/>
                <a:gd name="T25" fmla="*/ 114 h 511"/>
                <a:gd name="T26" fmla="*/ 0 w 681"/>
                <a:gd name="T27" fmla="*/ 57 h 511"/>
                <a:gd name="T28" fmla="*/ 57 w 681"/>
                <a:gd name="T29" fmla="*/ 57 h 511"/>
                <a:gd name="T30" fmla="*/ 57 w 681"/>
                <a:gd name="T31" fmla="*/ 0 h 511"/>
                <a:gd name="T32" fmla="*/ 171 w 681"/>
                <a:gd name="T33" fmla="*/ 0 h 511"/>
                <a:gd name="T34" fmla="*/ 171 w 681"/>
                <a:gd name="T35" fmla="*/ 57 h 511"/>
                <a:gd name="T36" fmla="*/ 397 w 681"/>
                <a:gd name="T37" fmla="*/ 57 h 511"/>
                <a:gd name="T38" fmla="*/ 397 w 681"/>
                <a:gd name="T39" fmla="*/ 170 h 511"/>
                <a:gd name="T40" fmla="*/ 511 w 681"/>
                <a:gd name="T41" fmla="*/ 170 h 511"/>
                <a:gd name="T42" fmla="*/ 511 w 681"/>
                <a:gd name="T43" fmla="*/ 57 h 511"/>
                <a:gd name="T44" fmla="*/ 681 w 681"/>
                <a:gd name="T45" fmla="*/ 57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1" h="511">
                  <a:moveTo>
                    <a:pt x="681" y="57"/>
                  </a:moveTo>
                  <a:lnTo>
                    <a:pt x="681" y="284"/>
                  </a:lnTo>
                  <a:lnTo>
                    <a:pt x="624" y="284"/>
                  </a:lnTo>
                  <a:lnTo>
                    <a:pt x="624" y="511"/>
                  </a:lnTo>
                  <a:lnTo>
                    <a:pt x="567" y="511"/>
                  </a:lnTo>
                  <a:lnTo>
                    <a:pt x="567" y="340"/>
                  </a:lnTo>
                  <a:lnTo>
                    <a:pt x="511" y="340"/>
                  </a:lnTo>
                  <a:lnTo>
                    <a:pt x="511" y="284"/>
                  </a:lnTo>
                  <a:lnTo>
                    <a:pt x="397" y="284"/>
                  </a:lnTo>
                  <a:lnTo>
                    <a:pt x="397" y="340"/>
                  </a:lnTo>
                  <a:lnTo>
                    <a:pt x="227" y="340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71" y="0"/>
                  </a:lnTo>
                  <a:lnTo>
                    <a:pt x="171" y="57"/>
                  </a:lnTo>
                  <a:lnTo>
                    <a:pt x="397" y="57"/>
                  </a:lnTo>
                  <a:lnTo>
                    <a:pt x="397" y="170"/>
                  </a:lnTo>
                  <a:lnTo>
                    <a:pt x="511" y="170"/>
                  </a:lnTo>
                  <a:lnTo>
                    <a:pt x="511" y="57"/>
                  </a:lnTo>
                  <a:lnTo>
                    <a:pt x="681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79" name="Freeform 314">
              <a:extLst>
                <a:ext uri="{FF2B5EF4-FFF2-40B4-BE49-F238E27FC236}">
                  <a16:creationId xmlns:a16="http://schemas.microsoft.com/office/drawing/2014/main" id="{6B44BECC-0A71-4A0A-9903-E103919299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5620"/>
              <a:ext cx="340" cy="453"/>
            </a:xfrm>
            <a:custGeom>
              <a:avLst/>
              <a:gdLst>
                <a:gd name="T0" fmla="*/ 340 w 340"/>
                <a:gd name="T1" fmla="*/ 0 h 453"/>
                <a:gd name="T2" fmla="*/ 57 w 340"/>
                <a:gd name="T3" fmla="*/ 0 h 453"/>
                <a:gd name="T4" fmla="*/ 57 w 340"/>
                <a:gd name="T5" fmla="*/ 340 h 453"/>
                <a:gd name="T6" fmla="*/ 0 w 340"/>
                <a:gd name="T7" fmla="*/ 340 h 453"/>
                <a:gd name="T8" fmla="*/ 0 w 340"/>
                <a:gd name="T9" fmla="*/ 453 h 453"/>
                <a:gd name="T10" fmla="*/ 227 w 340"/>
                <a:gd name="T11" fmla="*/ 453 h 453"/>
                <a:gd name="T12" fmla="*/ 227 w 340"/>
                <a:gd name="T13" fmla="*/ 397 h 453"/>
                <a:gd name="T14" fmla="*/ 284 w 340"/>
                <a:gd name="T15" fmla="*/ 397 h 453"/>
                <a:gd name="T16" fmla="*/ 284 w 340"/>
                <a:gd name="T17" fmla="*/ 283 h 453"/>
                <a:gd name="T18" fmla="*/ 340 w 340"/>
                <a:gd name="T19" fmla="*/ 283 h 453"/>
                <a:gd name="T20" fmla="*/ 340 w 340"/>
                <a:gd name="T21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453">
                  <a:moveTo>
                    <a:pt x="340" y="0"/>
                  </a:moveTo>
                  <a:lnTo>
                    <a:pt x="57" y="0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227" y="453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283"/>
                  </a:lnTo>
                  <a:lnTo>
                    <a:pt x="340" y="283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80" name="Freeform 315">
              <a:extLst>
                <a:ext uri="{FF2B5EF4-FFF2-40B4-BE49-F238E27FC236}">
                  <a16:creationId xmlns:a16="http://schemas.microsoft.com/office/drawing/2014/main" id="{0AF87E28-40A7-4048-B508-B938588779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5903"/>
              <a:ext cx="283" cy="227"/>
            </a:xfrm>
            <a:custGeom>
              <a:avLst/>
              <a:gdLst>
                <a:gd name="T0" fmla="*/ 283 w 283"/>
                <a:gd name="T1" fmla="*/ 57 h 227"/>
                <a:gd name="T2" fmla="*/ 226 w 283"/>
                <a:gd name="T3" fmla="*/ 57 h 227"/>
                <a:gd name="T4" fmla="*/ 226 w 283"/>
                <a:gd name="T5" fmla="*/ 0 h 227"/>
                <a:gd name="T6" fmla="*/ 0 w 283"/>
                <a:gd name="T7" fmla="*/ 0 h 227"/>
                <a:gd name="T8" fmla="*/ 0 w 283"/>
                <a:gd name="T9" fmla="*/ 114 h 227"/>
                <a:gd name="T10" fmla="*/ 56 w 283"/>
                <a:gd name="T11" fmla="*/ 114 h 227"/>
                <a:gd name="T12" fmla="*/ 56 w 283"/>
                <a:gd name="T13" fmla="*/ 170 h 227"/>
                <a:gd name="T14" fmla="*/ 113 w 283"/>
                <a:gd name="T15" fmla="*/ 170 h 227"/>
                <a:gd name="T16" fmla="*/ 113 w 283"/>
                <a:gd name="T17" fmla="*/ 227 h 227"/>
                <a:gd name="T18" fmla="*/ 283 w 283"/>
                <a:gd name="T19" fmla="*/ 227 h 227"/>
                <a:gd name="T20" fmla="*/ 283 w 283"/>
                <a:gd name="T21" fmla="*/ 5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3" h="227">
                  <a:moveTo>
                    <a:pt x="283" y="57"/>
                  </a:moveTo>
                  <a:lnTo>
                    <a:pt x="226" y="57"/>
                  </a:lnTo>
                  <a:lnTo>
                    <a:pt x="226" y="0"/>
                  </a:lnTo>
                  <a:lnTo>
                    <a:pt x="0" y="0"/>
                  </a:lnTo>
                  <a:lnTo>
                    <a:pt x="0" y="114"/>
                  </a:lnTo>
                  <a:lnTo>
                    <a:pt x="56" y="114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227"/>
                  </a:lnTo>
                  <a:lnTo>
                    <a:pt x="283" y="227"/>
                  </a:lnTo>
                  <a:lnTo>
                    <a:pt x="283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81" name="Freeform 316">
              <a:extLst>
                <a:ext uri="{FF2B5EF4-FFF2-40B4-BE49-F238E27FC236}">
                  <a16:creationId xmlns:a16="http://schemas.microsoft.com/office/drawing/2014/main" id="{D4B3A794-F228-446D-ACA7-CD0413A53B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6" y="5336"/>
              <a:ext cx="624" cy="624"/>
            </a:xfrm>
            <a:custGeom>
              <a:avLst/>
              <a:gdLst>
                <a:gd name="T0" fmla="*/ 624 w 624"/>
                <a:gd name="T1" fmla="*/ 0 h 624"/>
                <a:gd name="T2" fmla="*/ 454 w 624"/>
                <a:gd name="T3" fmla="*/ 0 h 624"/>
                <a:gd name="T4" fmla="*/ 454 w 624"/>
                <a:gd name="T5" fmla="*/ 114 h 624"/>
                <a:gd name="T6" fmla="*/ 171 w 624"/>
                <a:gd name="T7" fmla="*/ 114 h 624"/>
                <a:gd name="T8" fmla="*/ 171 w 624"/>
                <a:gd name="T9" fmla="*/ 57 h 624"/>
                <a:gd name="T10" fmla="*/ 57 w 624"/>
                <a:gd name="T11" fmla="*/ 57 h 624"/>
                <a:gd name="T12" fmla="*/ 57 w 624"/>
                <a:gd name="T13" fmla="*/ 170 h 624"/>
                <a:gd name="T14" fmla="*/ 0 w 624"/>
                <a:gd name="T15" fmla="*/ 170 h 624"/>
                <a:gd name="T16" fmla="*/ 0 w 624"/>
                <a:gd name="T17" fmla="*/ 227 h 624"/>
                <a:gd name="T18" fmla="*/ 284 w 624"/>
                <a:gd name="T19" fmla="*/ 227 h 624"/>
                <a:gd name="T20" fmla="*/ 284 w 624"/>
                <a:gd name="T21" fmla="*/ 340 h 624"/>
                <a:gd name="T22" fmla="*/ 227 w 624"/>
                <a:gd name="T23" fmla="*/ 340 h 624"/>
                <a:gd name="T24" fmla="*/ 227 w 624"/>
                <a:gd name="T25" fmla="*/ 567 h 624"/>
                <a:gd name="T26" fmla="*/ 397 w 624"/>
                <a:gd name="T27" fmla="*/ 567 h 624"/>
                <a:gd name="T28" fmla="*/ 397 w 624"/>
                <a:gd name="T29" fmla="*/ 624 h 624"/>
                <a:gd name="T30" fmla="*/ 511 w 624"/>
                <a:gd name="T31" fmla="*/ 624 h 624"/>
                <a:gd name="T32" fmla="*/ 511 w 624"/>
                <a:gd name="T33" fmla="*/ 284 h 624"/>
                <a:gd name="T34" fmla="*/ 567 w 624"/>
                <a:gd name="T35" fmla="*/ 284 h 624"/>
                <a:gd name="T36" fmla="*/ 567 w 624"/>
                <a:gd name="T37" fmla="*/ 227 h 624"/>
                <a:gd name="T38" fmla="*/ 624 w 624"/>
                <a:gd name="T39" fmla="*/ 227 h 624"/>
                <a:gd name="T40" fmla="*/ 624 w 624"/>
                <a:gd name="T41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4" h="624">
                  <a:moveTo>
                    <a:pt x="624" y="0"/>
                  </a:moveTo>
                  <a:lnTo>
                    <a:pt x="454" y="0"/>
                  </a:lnTo>
                  <a:lnTo>
                    <a:pt x="454" y="114"/>
                  </a:lnTo>
                  <a:lnTo>
                    <a:pt x="171" y="114"/>
                  </a:lnTo>
                  <a:lnTo>
                    <a:pt x="171" y="57"/>
                  </a:lnTo>
                  <a:lnTo>
                    <a:pt x="57" y="57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284" y="227"/>
                  </a:lnTo>
                  <a:lnTo>
                    <a:pt x="284" y="340"/>
                  </a:lnTo>
                  <a:lnTo>
                    <a:pt x="227" y="340"/>
                  </a:lnTo>
                  <a:lnTo>
                    <a:pt x="227" y="567"/>
                  </a:lnTo>
                  <a:lnTo>
                    <a:pt x="397" y="567"/>
                  </a:lnTo>
                  <a:lnTo>
                    <a:pt x="397" y="624"/>
                  </a:lnTo>
                  <a:lnTo>
                    <a:pt x="511" y="624"/>
                  </a:lnTo>
                  <a:lnTo>
                    <a:pt x="511" y="284"/>
                  </a:lnTo>
                  <a:lnTo>
                    <a:pt x="567" y="284"/>
                  </a:lnTo>
                  <a:lnTo>
                    <a:pt x="567" y="227"/>
                  </a:lnTo>
                  <a:lnTo>
                    <a:pt x="624" y="227"/>
                  </a:lnTo>
                  <a:lnTo>
                    <a:pt x="62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82" name="Freeform 317">
              <a:extLst>
                <a:ext uri="{FF2B5EF4-FFF2-40B4-BE49-F238E27FC236}">
                  <a16:creationId xmlns:a16="http://schemas.microsoft.com/office/drawing/2014/main" id="{D0C8B300-07EE-44EA-AF74-15E5D86655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" y="4883"/>
              <a:ext cx="1247" cy="680"/>
            </a:xfrm>
            <a:custGeom>
              <a:avLst/>
              <a:gdLst>
                <a:gd name="T0" fmla="*/ 1247 w 1247"/>
                <a:gd name="T1" fmla="*/ 283 h 680"/>
                <a:gd name="T2" fmla="*/ 1247 w 1247"/>
                <a:gd name="T3" fmla="*/ 567 h 680"/>
                <a:gd name="T4" fmla="*/ 964 w 1247"/>
                <a:gd name="T5" fmla="*/ 567 h 680"/>
                <a:gd name="T6" fmla="*/ 964 w 1247"/>
                <a:gd name="T7" fmla="*/ 510 h 680"/>
                <a:gd name="T8" fmla="*/ 850 w 1247"/>
                <a:gd name="T9" fmla="*/ 510 h 680"/>
                <a:gd name="T10" fmla="*/ 850 w 1247"/>
                <a:gd name="T11" fmla="*/ 623 h 680"/>
                <a:gd name="T12" fmla="*/ 793 w 1247"/>
                <a:gd name="T13" fmla="*/ 623 h 680"/>
                <a:gd name="T14" fmla="*/ 793 w 1247"/>
                <a:gd name="T15" fmla="*/ 680 h 680"/>
                <a:gd name="T16" fmla="*/ 567 w 1247"/>
                <a:gd name="T17" fmla="*/ 680 h 680"/>
                <a:gd name="T18" fmla="*/ 567 w 1247"/>
                <a:gd name="T19" fmla="*/ 623 h 680"/>
                <a:gd name="T20" fmla="*/ 453 w 1247"/>
                <a:gd name="T21" fmla="*/ 623 h 680"/>
                <a:gd name="T22" fmla="*/ 453 w 1247"/>
                <a:gd name="T23" fmla="*/ 680 h 680"/>
                <a:gd name="T24" fmla="*/ 283 w 1247"/>
                <a:gd name="T25" fmla="*/ 680 h 680"/>
                <a:gd name="T26" fmla="*/ 283 w 1247"/>
                <a:gd name="T27" fmla="*/ 623 h 680"/>
                <a:gd name="T28" fmla="*/ 0 w 1247"/>
                <a:gd name="T29" fmla="*/ 623 h 680"/>
                <a:gd name="T30" fmla="*/ 0 w 1247"/>
                <a:gd name="T31" fmla="*/ 567 h 680"/>
                <a:gd name="T32" fmla="*/ 113 w 1247"/>
                <a:gd name="T33" fmla="*/ 567 h 680"/>
                <a:gd name="T34" fmla="*/ 113 w 1247"/>
                <a:gd name="T35" fmla="*/ 56 h 680"/>
                <a:gd name="T36" fmla="*/ 283 w 1247"/>
                <a:gd name="T37" fmla="*/ 56 h 680"/>
                <a:gd name="T38" fmla="*/ 283 w 1247"/>
                <a:gd name="T39" fmla="*/ 0 h 680"/>
                <a:gd name="T40" fmla="*/ 737 w 1247"/>
                <a:gd name="T41" fmla="*/ 0 h 680"/>
                <a:gd name="T42" fmla="*/ 737 w 1247"/>
                <a:gd name="T43" fmla="*/ 56 h 680"/>
                <a:gd name="T44" fmla="*/ 850 w 1247"/>
                <a:gd name="T45" fmla="*/ 56 h 680"/>
                <a:gd name="T46" fmla="*/ 850 w 1247"/>
                <a:gd name="T47" fmla="*/ 113 h 680"/>
                <a:gd name="T48" fmla="*/ 907 w 1247"/>
                <a:gd name="T49" fmla="*/ 113 h 680"/>
                <a:gd name="T50" fmla="*/ 907 w 1247"/>
                <a:gd name="T51" fmla="*/ 170 h 680"/>
                <a:gd name="T52" fmla="*/ 964 w 1247"/>
                <a:gd name="T53" fmla="*/ 170 h 680"/>
                <a:gd name="T54" fmla="*/ 964 w 1247"/>
                <a:gd name="T55" fmla="*/ 226 h 680"/>
                <a:gd name="T56" fmla="*/ 1077 w 1247"/>
                <a:gd name="T57" fmla="*/ 226 h 680"/>
                <a:gd name="T58" fmla="*/ 1077 w 1247"/>
                <a:gd name="T59" fmla="*/ 283 h 680"/>
                <a:gd name="T60" fmla="*/ 1247 w 1247"/>
                <a:gd name="T61" fmla="*/ 28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47" h="680">
                  <a:moveTo>
                    <a:pt x="1247" y="283"/>
                  </a:moveTo>
                  <a:lnTo>
                    <a:pt x="1247" y="567"/>
                  </a:lnTo>
                  <a:lnTo>
                    <a:pt x="964" y="567"/>
                  </a:lnTo>
                  <a:lnTo>
                    <a:pt x="964" y="510"/>
                  </a:lnTo>
                  <a:lnTo>
                    <a:pt x="850" y="510"/>
                  </a:lnTo>
                  <a:lnTo>
                    <a:pt x="850" y="623"/>
                  </a:lnTo>
                  <a:lnTo>
                    <a:pt x="793" y="623"/>
                  </a:lnTo>
                  <a:lnTo>
                    <a:pt x="793" y="680"/>
                  </a:lnTo>
                  <a:lnTo>
                    <a:pt x="567" y="680"/>
                  </a:lnTo>
                  <a:lnTo>
                    <a:pt x="567" y="623"/>
                  </a:lnTo>
                  <a:lnTo>
                    <a:pt x="453" y="623"/>
                  </a:lnTo>
                  <a:lnTo>
                    <a:pt x="453" y="680"/>
                  </a:lnTo>
                  <a:lnTo>
                    <a:pt x="283" y="680"/>
                  </a:lnTo>
                  <a:lnTo>
                    <a:pt x="283" y="623"/>
                  </a:lnTo>
                  <a:lnTo>
                    <a:pt x="0" y="623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56"/>
                  </a:lnTo>
                  <a:lnTo>
                    <a:pt x="283" y="56"/>
                  </a:lnTo>
                  <a:lnTo>
                    <a:pt x="283" y="0"/>
                  </a:lnTo>
                  <a:lnTo>
                    <a:pt x="737" y="0"/>
                  </a:lnTo>
                  <a:lnTo>
                    <a:pt x="737" y="56"/>
                  </a:lnTo>
                  <a:lnTo>
                    <a:pt x="850" y="56"/>
                  </a:lnTo>
                  <a:lnTo>
                    <a:pt x="850" y="113"/>
                  </a:lnTo>
                  <a:lnTo>
                    <a:pt x="907" y="113"/>
                  </a:lnTo>
                  <a:lnTo>
                    <a:pt x="907" y="170"/>
                  </a:lnTo>
                  <a:lnTo>
                    <a:pt x="964" y="170"/>
                  </a:lnTo>
                  <a:lnTo>
                    <a:pt x="964" y="226"/>
                  </a:lnTo>
                  <a:lnTo>
                    <a:pt x="1077" y="226"/>
                  </a:lnTo>
                  <a:lnTo>
                    <a:pt x="1077" y="283"/>
                  </a:lnTo>
                  <a:lnTo>
                    <a:pt x="1247" y="28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83" name="Freeform 318">
              <a:extLst>
                <a:ext uri="{FF2B5EF4-FFF2-40B4-BE49-F238E27FC236}">
                  <a16:creationId xmlns:a16="http://schemas.microsoft.com/office/drawing/2014/main" id="{FA3B8446-B722-4FED-AF36-03F8E48A01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" y="5506"/>
              <a:ext cx="1077" cy="567"/>
            </a:xfrm>
            <a:custGeom>
              <a:avLst/>
              <a:gdLst>
                <a:gd name="T0" fmla="*/ 1077 w 1077"/>
                <a:gd name="T1" fmla="*/ 57 h 567"/>
                <a:gd name="T2" fmla="*/ 567 w 1077"/>
                <a:gd name="T3" fmla="*/ 57 h 567"/>
                <a:gd name="T4" fmla="*/ 567 w 1077"/>
                <a:gd name="T5" fmla="*/ 0 h 567"/>
                <a:gd name="T6" fmla="*/ 453 w 1077"/>
                <a:gd name="T7" fmla="*/ 0 h 567"/>
                <a:gd name="T8" fmla="*/ 453 w 1077"/>
                <a:gd name="T9" fmla="*/ 57 h 567"/>
                <a:gd name="T10" fmla="*/ 283 w 1077"/>
                <a:gd name="T11" fmla="*/ 57 h 567"/>
                <a:gd name="T12" fmla="*/ 283 w 1077"/>
                <a:gd name="T13" fmla="*/ 0 h 567"/>
                <a:gd name="T14" fmla="*/ 0 w 1077"/>
                <a:gd name="T15" fmla="*/ 0 h 567"/>
                <a:gd name="T16" fmla="*/ 0 w 1077"/>
                <a:gd name="T17" fmla="*/ 170 h 567"/>
                <a:gd name="T18" fmla="*/ 56 w 1077"/>
                <a:gd name="T19" fmla="*/ 170 h 567"/>
                <a:gd name="T20" fmla="*/ 56 w 1077"/>
                <a:gd name="T21" fmla="*/ 227 h 567"/>
                <a:gd name="T22" fmla="*/ 113 w 1077"/>
                <a:gd name="T23" fmla="*/ 227 h 567"/>
                <a:gd name="T24" fmla="*/ 113 w 1077"/>
                <a:gd name="T25" fmla="*/ 284 h 567"/>
                <a:gd name="T26" fmla="*/ 397 w 1077"/>
                <a:gd name="T27" fmla="*/ 284 h 567"/>
                <a:gd name="T28" fmla="*/ 397 w 1077"/>
                <a:gd name="T29" fmla="*/ 340 h 567"/>
                <a:gd name="T30" fmla="*/ 680 w 1077"/>
                <a:gd name="T31" fmla="*/ 340 h 567"/>
                <a:gd name="T32" fmla="*/ 680 w 1077"/>
                <a:gd name="T33" fmla="*/ 454 h 567"/>
                <a:gd name="T34" fmla="*/ 737 w 1077"/>
                <a:gd name="T35" fmla="*/ 454 h 567"/>
                <a:gd name="T36" fmla="*/ 737 w 1077"/>
                <a:gd name="T37" fmla="*/ 511 h 567"/>
                <a:gd name="T38" fmla="*/ 793 w 1077"/>
                <a:gd name="T39" fmla="*/ 511 h 567"/>
                <a:gd name="T40" fmla="*/ 793 w 1077"/>
                <a:gd name="T41" fmla="*/ 567 h 567"/>
                <a:gd name="T42" fmla="*/ 1020 w 1077"/>
                <a:gd name="T43" fmla="*/ 567 h 567"/>
                <a:gd name="T44" fmla="*/ 1020 w 1077"/>
                <a:gd name="T45" fmla="*/ 511 h 567"/>
                <a:gd name="T46" fmla="*/ 964 w 1077"/>
                <a:gd name="T47" fmla="*/ 511 h 567"/>
                <a:gd name="T48" fmla="*/ 964 w 1077"/>
                <a:gd name="T49" fmla="*/ 397 h 567"/>
                <a:gd name="T50" fmla="*/ 1020 w 1077"/>
                <a:gd name="T51" fmla="*/ 397 h 567"/>
                <a:gd name="T52" fmla="*/ 1020 w 1077"/>
                <a:gd name="T53" fmla="*/ 170 h 567"/>
                <a:gd name="T54" fmla="*/ 1077 w 1077"/>
                <a:gd name="T55" fmla="*/ 170 h 567"/>
                <a:gd name="T56" fmla="*/ 1077 w 1077"/>
                <a:gd name="T57" fmla="*/ 114 h 567"/>
                <a:gd name="T58" fmla="*/ 1077 w 1077"/>
                <a:gd name="T59" fmla="*/ 5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77" h="567">
                  <a:moveTo>
                    <a:pt x="1077" y="57"/>
                  </a:moveTo>
                  <a:lnTo>
                    <a:pt x="567" y="57"/>
                  </a:lnTo>
                  <a:lnTo>
                    <a:pt x="567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0" y="0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397" y="284"/>
                  </a:lnTo>
                  <a:lnTo>
                    <a:pt x="397" y="340"/>
                  </a:lnTo>
                  <a:lnTo>
                    <a:pt x="680" y="340"/>
                  </a:lnTo>
                  <a:lnTo>
                    <a:pt x="680" y="454"/>
                  </a:lnTo>
                  <a:lnTo>
                    <a:pt x="737" y="454"/>
                  </a:lnTo>
                  <a:lnTo>
                    <a:pt x="737" y="511"/>
                  </a:lnTo>
                  <a:lnTo>
                    <a:pt x="793" y="511"/>
                  </a:lnTo>
                  <a:lnTo>
                    <a:pt x="793" y="567"/>
                  </a:lnTo>
                  <a:lnTo>
                    <a:pt x="1020" y="567"/>
                  </a:lnTo>
                  <a:lnTo>
                    <a:pt x="1020" y="511"/>
                  </a:lnTo>
                  <a:lnTo>
                    <a:pt x="964" y="511"/>
                  </a:lnTo>
                  <a:lnTo>
                    <a:pt x="964" y="397"/>
                  </a:lnTo>
                  <a:lnTo>
                    <a:pt x="1020" y="397"/>
                  </a:lnTo>
                  <a:lnTo>
                    <a:pt x="1020" y="170"/>
                  </a:lnTo>
                  <a:lnTo>
                    <a:pt x="1077" y="170"/>
                  </a:lnTo>
                  <a:lnTo>
                    <a:pt x="1077" y="114"/>
                  </a:lnTo>
                  <a:lnTo>
                    <a:pt x="1077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84" name="Freeform 319">
              <a:extLst>
                <a:ext uri="{FF2B5EF4-FFF2-40B4-BE49-F238E27FC236}">
                  <a16:creationId xmlns:a16="http://schemas.microsoft.com/office/drawing/2014/main" id="{8B8B4F6F-87A7-4642-B3FD-782317A117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" y="5790"/>
              <a:ext cx="1021" cy="1020"/>
            </a:xfrm>
            <a:custGeom>
              <a:avLst/>
              <a:gdLst>
                <a:gd name="T0" fmla="*/ 57 w 1021"/>
                <a:gd name="T1" fmla="*/ 0 h 1020"/>
                <a:gd name="T2" fmla="*/ 57 w 1021"/>
                <a:gd name="T3" fmla="*/ 113 h 1020"/>
                <a:gd name="T4" fmla="*/ 114 w 1021"/>
                <a:gd name="T5" fmla="*/ 113 h 1020"/>
                <a:gd name="T6" fmla="*/ 114 w 1021"/>
                <a:gd name="T7" fmla="*/ 340 h 1020"/>
                <a:gd name="T8" fmla="*/ 227 w 1021"/>
                <a:gd name="T9" fmla="*/ 340 h 1020"/>
                <a:gd name="T10" fmla="*/ 227 w 1021"/>
                <a:gd name="T11" fmla="*/ 567 h 1020"/>
                <a:gd name="T12" fmla="*/ 284 w 1021"/>
                <a:gd name="T13" fmla="*/ 567 h 1020"/>
                <a:gd name="T14" fmla="*/ 284 w 1021"/>
                <a:gd name="T15" fmla="*/ 680 h 1020"/>
                <a:gd name="T16" fmla="*/ 227 w 1021"/>
                <a:gd name="T17" fmla="*/ 680 h 1020"/>
                <a:gd name="T18" fmla="*/ 227 w 1021"/>
                <a:gd name="T19" fmla="*/ 737 h 1020"/>
                <a:gd name="T20" fmla="*/ 57 w 1021"/>
                <a:gd name="T21" fmla="*/ 737 h 1020"/>
                <a:gd name="T22" fmla="*/ 57 w 1021"/>
                <a:gd name="T23" fmla="*/ 794 h 1020"/>
                <a:gd name="T24" fmla="*/ 0 w 1021"/>
                <a:gd name="T25" fmla="*/ 794 h 1020"/>
                <a:gd name="T26" fmla="*/ 0 w 1021"/>
                <a:gd name="T27" fmla="*/ 964 h 1020"/>
                <a:gd name="T28" fmla="*/ 57 w 1021"/>
                <a:gd name="T29" fmla="*/ 964 h 1020"/>
                <a:gd name="T30" fmla="*/ 57 w 1021"/>
                <a:gd name="T31" fmla="*/ 1020 h 1020"/>
                <a:gd name="T32" fmla="*/ 284 w 1021"/>
                <a:gd name="T33" fmla="*/ 1020 h 1020"/>
                <a:gd name="T34" fmla="*/ 284 w 1021"/>
                <a:gd name="T35" fmla="*/ 964 h 1020"/>
                <a:gd name="T36" fmla="*/ 397 w 1021"/>
                <a:gd name="T37" fmla="*/ 964 h 1020"/>
                <a:gd name="T38" fmla="*/ 397 w 1021"/>
                <a:gd name="T39" fmla="*/ 907 h 1020"/>
                <a:gd name="T40" fmla="*/ 454 w 1021"/>
                <a:gd name="T41" fmla="*/ 907 h 1020"/>
                <a:gd name="T42" fmla="*/ 454 w 1021"/>
                <a:gd name="T43" fmla="*/ 964 h 1020"/>
                <a:gd name="T44" fmla="*/ 511 w 1021"/>
                <a:gd name="T45" fmla="*/ 964 h 1020"/>
                <a:gd name="T46" fmla="*/ 511 w 1021"/>
                <a:gd name="T47" fmla="*/ 1020 h 1020"/>
                <a:gd name="T48" fmla="*/ 567 w 1021"/>
                <a:gd name="T49" fmla="*/ 1020 h 1020"/>
                <a:gd name="T50" fmla="*/ 567 w 1021"/>
                <a:gd name="T51" fmla="*/ 964 h 1020"/>
                <a:gd name="T52" fmla="*/ 681 w 1021"/>
                <a:gd name="T53" fmla="*/ 964 h 1020"/>
                <a:gd name="T54" fmla="*/ 681 w 1021"/>
                <a:gd name="T55" fmla="*/ 794 h 1020"/>
                <a:gd name="T56" fmla="*/ 851 w 1021"/>
                <a:gd name="T57" fmla="*/ 794 h 1020"/>
                <a:gd name="T58" fmla="*/ 851 w 1021"/>
                <a:gd name="T59" fmla="*/ 737 h 1020"/>
                <a:gd name="T60" fmla="*/ 964 w 1021"/>
                <a:gd name="T61" fmla="*/ 737 h 1020"/>
                <a:gd name="T62" fmla="*/ 964 w 1021"/>
                <a:gd name="T63" fmla="*/ 453 h 1020"/>
                <a:gd name="T64" fmla="*/ 1021 w 1021"/>
                <a:gd name="T65" fmla="*/ 453 h 1020"/>
                <a:gd name="T66" fmla="*/ 1021 w 1021"/>
                <a:gd name="T67" fmla="*/ 283 h 1020"/>
                <a:gd name="T68" fmla="*/ 737 w 1021"/>
                <a:gd name="T69" fmla="*/ 283 h 1020"/>
                <a:gd name="T70" fmla="*/ 737 w 1021"/>
                <a:gd name="T71" fmla="*/ 227 h 1020"/>
                <a:gd name="T72" fmla="*/ 681 w 1021"/>
                <a:gd name="T73" fmla="*/ 227 h 1020"/>
                <a:gd name="T74" fmla="*/ 681 w 1021"/>
                <a:gd name="T75" fmla="*/ 170 h 1020"/>
                <a:gd name="T76" fmla="*/ 624 w 1021"/>
                <a:gd name="T77" fmla="*/ 170 h 1020"/>
                <a:gd name="T78" fmla="*/ 624 w 1021"/>
                <a:gd name="T79" fmla="*/ 56 h 1020"/>
                <a:gd name="T80" fmla="*/ 341 w 1021"/>
                <a:gd name="T81" fmla="*/ 56 h 1020"/>
                <a:gd name="T82" fmla="*/ 341 w 1021"/>
                <a:gd name="T83" fmla="*/ 0 h 1020"/>
                <a:gd name="T84" fmla="*/ 57 w 1021"/>
                <a:gd name="T85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21" h="1020">
                  <a:moveTo>
                    <a:pt x="57" y="0"/>
                  </a:moveTo>
                  <a:lnTo>
                    <a:pt x="57" y="113"/>
                  </a:lnTo>
                  <a:lnTo>
                    <a:pt x="114" y="113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567"/>
                  </a:lnTo>
                  <a:lnTo>
                    <a:pt x="284" y="567"/>
                  </a:lnTo>
                  <a:lnTo>
                    <a:pt x="284" y="680"/>
                  </a:lnTo>
                  <a:lnTo>
                    <a:pt x="227" y="680"/>
                  </a:lnTo>
                  <a:lnTo>
                    <a:pt x="227" y="737"/>
                  </a:lnTo>
                  <a:lnTo>
                    <a:pt x="57" y="737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964"/>
                  </a:lnTo>
                  <a:lnTo>
                    <a:pt x="57" y="964"/>
                  </a:lnTo>
                  <a:lnTo>
                    <a:pt x="57" y="1020"/>
                  </a:lnTo>
                  <a:lnTo>
                    <a:pt x="284" y="1020"/>
                  </a:lnTo>
                  <a:lnTo>
                    <a:pt x="284" y="964"/>
                  </a:lnTo>
                  <a:lnTo>
                    <a:pt x="397" y="964"/>
                  </a:lnTo>
                  <a:lnTo>
                    <a:pt x="397" y="907"/>
                  </a:lnTo>
                  <a:lnTo>
                    <a:pt x="454" y="907"/>
                  </a:lnTo>
                  <a:lnTo>
                    <a:pt x="454" y="964"/>
                  </a:lnTo>
                  <a:lnTo>
                    <a:pt x="511" y="964"/>
                  </a:lnTo>
                  <a:lnTo>
                    <a:pt x="511" y="1020"/>
                  </a:lnTo>
                  <a:lnTo>
                    <a:pt x="567" y="1020"/>
                  </a:lnTo>
                  <a:lnTo>
                    <a:pt x="567" y="964"/>
                  </a:lnTo>
                  <a:lnTo>
                    <a:pt x="681" y="964"/>
                  </a:lnTo>
                  <a:lnTo>
                    <a:pt x="681" y="794"/>
                  </a:lnTo>
                  <a:lnTo>
                    <a:pt x="851" y="794"/>
                  </a:lnTo>
                  <a:lnTo>
                    <a:pt x="851" y="737"/>
                  </a:lnTo>
                  <a:lnTo>
                    <a:pt x="964" y="737"/>
                  </a:lnTo>
                  <a:lnTo>
                    <a:pt x="964" y="453"/>
                  </a:lnTo>
                  <a:lnTo>
                    <a:pt x="1021" y="453"/>
                  </a:lnTo>
                  <a:lnTo>
                    <a:pt x="1021" y="283"/>
                  </a:lnTo>
                  <a:lnTo>
                    <a:pt x="737" y="283"/>
                  </a:lnTo>
                  <a:lnTo>
                    <a:pt x="737" y="227"/>
                  </a:lnTo>
                  <a:lnTo>
                    <a:pt x="681" y="227"/>
                  </a:lnTo>
                  <a:lnTo>
                    <a:pt x="681" y="170"/>
                  </a:lnTo>
                  <a:lnTo>
                    <a:pt x="624" y="170"/>
                  </a:lnTo>
                  <a:lnTo>
                    <a:pt x="624" y="56"/>
                  </a:lnTo>
                  <a:lnTo>
                    <a:pt x="341" y="56"/>
                  </a:lnTo>
                  <a:lnTo>
                    <a:pt x="341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85" name="Freeform 321">
              <a:extLst>
                <a:ext uri="{FF2B5EF4-FFF2-40B4-BE49-F238E27FC236}">
                  <a16:creationId xmlns:a16="http://schemas.microsoft.com/office/drawing/2014/main" id="{EDD0C0B7-0DB5-40A7-A161-E9E98EB0AC0D}"/>
                </a:ext>
              </a:extLst>
            </p:cNvPr>
            <p:cNvSpPr>
              <a:spLocks/>
            </p:cNvSpPr>
            <p:nvPr/>
          </p:nvSpPr>
          <p:spPr bwMode="auto">
            <a:xfrm>
              <a:off x="76" y="5620"/>
              <a:ext cx="1077" cy="964"/>
            </a:xfrm>
            <a:custGeom>
              <a:avLst/>
              <a:gdLst>
                <a:gd name="T0" fmla="*/ 793 w 1077"/>
                <a:gd name="T1" fmla="*/ 964 h 964"/>
                <a:gd name="T2" fmla="*/ 850 w 1077"/>
                <a:gd name="T3" fmla="*/ 964 h 964"/>
                <a:gd name="T4" fmla="*/ 850 w 1077"/>
                <a:gd name="T5" fmla="*/ 907 h 964"/>
                <a:gd name="T6" fmla="*/ 1020 w 1077"/>
                <a:gd name="T7" fmla="*/ 907 h 964"/>
                <a:gd name="T8" fmla="*/ 1020 w 1077"/>
                <a:gd name="T9" fmla="*/ 850 h 964"/>
                <a:gd name="T10" fmla="*/ 1077 w 1077"/>
                <a:gd name="T11" fmla="*/ 850 h 964"/>
                <a:gd name="T12" fmla="*/ 1077 w 1077"/>
                <a:gd name="T13" fmla="*/ 737 h 964"/>
                <a:gd name="T14" fmla="*/ 1020 w 1077"/>
                <a:gd name="T15" fmla="*/ 737 h 964"/>
                <a:gd name="T16" fmla="*/ 1020 w 1077"/>
                <a:gd name="T17" fmla="*/ 510 h 964"/>
                <a:gd name="T18" fmla="*/ 907 w 1077"/>
                <a:gd name="T19" fmla="*/ 510 h 964"/>
                <a:gd name="T20" fmla="*/ 907 w 1077"/>
                <a:gd name="T21" fmla="*/ 283 h 964"/>
                <a:gd name="T22" fmla="*/ 850 w 1077"/>
                <a:gd name="T23" fmla="*/ 283 h 964"/>
                <a:gd name="T24" fmla="*/ 850 w 1077"/>
                <a:gd name="T25" fmla="*/ 113 h 964"/>
                <a:gd name="T26" fmla="*/ 793 w 1077"/>
                <a:gd name="T27" fmla="*/ 113 h 964"/>
                <a:gd name="T28" fmla="*/ 793 w 1077"/>
                <a:gd name="T29" fmla="*/ 56 h 964"/>
                <a:gd name="T30" fmla="*/ 737 w 1077"/>
                <a:gd name="T31" fmla="*/ 56 h 964"/>
                <a:gd name="T32" fmla="*/ 737 w 1077"/>
                <a:gd name="T33" fmla="*/ 0 h 964"/>
                <a:gd name="T34" fmla="*/ 623 w 1077"/>
                <a:gd name="T35" fmla="*/ 0 h 964"/>
                <a:gd name="T36" fmla="*/ 623 w 1077"/>
                <a:gd name="T37" fmla="*/ 226 h 964"/>
                <a:gd name="T38" fmla="*/ 567 w 1077"/>
                <a:gd name="T39" fmla="*/ 226 h 964"/>
                <a:gd name="T40" fmla="*/ 567 w 1077"/>
                <a:gd name="T41" fmla="*/ 283 h 964"/>
                <a:gd name="T42" fmla="*/ 453 w 1077"/>
                <a:gd name="T43" fmla="*/ 283 h 964"/>
                <a:gd name="T44" fmla="*/ 453 w 1077"/>
                <a:gd name="T45" fmla="*/ 340 h 964"/>
                <a:gd name="T46" fmla="*/ 0 w 1077"/>
                <a:gd name="T47" fmla="*/ 340 h 964"/>
                <a:gd name="T48" fmla="*/ 0 w 1077"/>
                <a:gd name="T49" fmla="*/ 510 h 964"/>
                <a:gd name="T50" fmla="*/ 56 w 1077"/>
                <a:gd name="T51" fmla="*/ 510 h 964"/>
                <a:gd name="T52" fmla="*/ 56 w 1077"/>
                <a:gd name="T53" fmla="*/ 680 h 964"/>
                <a:gd name="T54" fmla="*/ 0 w 1077"/>
                <a:gd name="T55" fmla="*/ 680 h 964"/>
                <a:gd name="T56" fmla="*/ 0 w 1077"/>
                <a:gd name="T57" fmla="*/ 793 h 964"/>
                <a:gd name="T58" fmla="*/ 56 w 1077"/>
                <a:gd name="T59" fmla="*/ 793 h 964"/>
                <a:gd name="T60" fmla="*/ 56 w 1077"/>
                <a:gd name="T61" fmla="*/ 850 h 964"/>
                <a:gd name="T62" fmla="*/ 170 w 1077"/>
                <a:gd name="T63" fmla="*/ 850 h 964"/>
                <a:gd name="T64" fmla="*/ 170 w 1077"/>
                <a:gd name="T65" fmla="*/ 907 h 964"/>
                <a:gd name="T66" fmla="*/ 453 w 1077"/>
                <a:gd name="T67" fmla="*/ 907 h 964"/>
                <a:gd name="T68" fmla="*/ 453 w 1077"/>
                <a:gd name="T69" fmla="*/ 850 h 964"/>
                <a:gd name="T70" fmla="*/ 510 w 1077"/>
                <a:gd name="T71" fmla="*/ 850 h 964"/>
                <a:gd name="T72" fmla="*/ 510 w 1077"/>
                <a:gd name="T73" fmla="*/ 793 h 964"/>
                <a:gd name="T74" fmla="*/ 567 w 1077"/>
                <a:gd name="T75" fmla="*/ 793 h 964"/>
                <a:gd name="T76" fmla="*/ 567 w 1077"/>
                <a:gd name="T77" fmla="*/ 850 h 964"/>
                <a:gd name="T78" fmla="*/ 623 w 1077"/>
                <a:gd name="T79" fmla="*/ 850 h 964"/>
                <a:gd name="T80" fmla="*/ 623 w 1077"/>
                <a:gd name="T81" fmla="*/ 907 h 964"/>
                <a:gd name="T82" fmla="*/ 737 w 1077"/>
                <a:gd name="T83" fmla="*/ 907 h 964"/>
                <a:gd name="T84" fmla="*/ 737 w 1077"/>
                <a:gd name="T85" fmla="*/ 964 h 964"/>
                <a:gd name="T86" fmla="*/ 793 w 1077"/>
                <a:gd name="T87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77" h="964">
                  <a:moveTo>
                    <a:pt x="793" y="964"/>
                  </a:moveTo>
                  <a:lnTo>
                    <a:pt x="850" y="964"/>
                  </a:lnTo>
                  <a:lnTo>
                    <a:pt x="850" y="907"/>
                  </a:lnTo>
                  <a:lnTo>
                    <a:pt x="1020" y="907"/>
                  </a:lnTo>
                  <a:lnTo>
                    <a:pt x="1020" y="850"/>
                  </a:lnTo>
                  <a:lnTo>
                    <a:pt x="1077" y="850"/>
                  </a:lnTo>
                  <a:lnTo>
                    <a:pt x="1077" y="737"/>
                  </a:lnTo>
                  <a:lnTo>
                    <a:pt x="1020" y="737"/>
                  </a:lnTo>
                  <a:lnTo>
                    <a:pt x="1020" y="510"/>
                  </a:lnTo>
                  <a:lnTo>
                    <a:pt x="907" y="510"/>
                  </a:lnTo>
                  <a:lnTo>
                    <a:pt x="907" y="283"/>
                  </a:lnTo>
                  <a:lnTo>
                    <a:pt x="850" y="283"/>
                  </a:lnTo>
                  <a:lnTo>
                    <a:pt x="850" y="113"/>
                  </a:lnTo>
                  <a:lnTo>
                    <a:pt x="793" y="113"/>
                  </a:lnTo>
                  <a:lnTo>
                    <a:pt x="793" y="56"/>
                  </a:lnTo>
                  <a:lnTo>
                    <a:pt x="737" y="56"/>
                  </a:lnTo>
                  <a:lnTo>
                    <a:pt x="737" y="0"/>
                  </a:lnTo>
                  <a:lnTo>
                    <a:pt x="623" y="0"/>
                  </a:lnTo>
                  <a:lnTo>
                    <a:pt x="623" y="226"/>
                  </a:lnTo>
                  <a:lnTo>
                    <a:pt x="567" y="226"/>
                  </a:lnTo>
                  <a:lnTo>
                    <a:pt x="567" y="283"/>
                  </a:lnTo>
                  <a:lnTo>
                    <a:pt x="453" y="283"/>
                  </a:lnTo>
                  <a:lnTo>
                    <a:pt x="453" y="340"/>
                  </a:lnTo>
                  <a:lnTo>
                    <a:pt x="0" y="340"/>
                  </a:lnTo>
                  <a:lnTo>
                    <a:pt x="0" y="510"/>
                  </a:lnTo>
                  <a:lnTo>
                    <a:pt x="56" y="510"/>
                  </a:lnTo>
                  <a:lnTo>
                    <a:pt x="56" y="680"/>
                  </a:lnTo>
                  <a:lnTo>
                    <a:pt x="0" y="680"/>
                  </a:lnTo>
                  <a:lnTo>
                    <a:pt x="0" y="793"/>
                  </a:lnTo>
                  <a:lnTo>
                    <a:pt x="56" y="793"/>
                  </a:lnTo>
                  <a:lnTo>
                    <a:pt x="56" y="850"/>
                  </a:lnTo>
                  <a:lnTo>
                    <a:pt x="170" y="850"/>
                  </a:lnTo>
                  <a:lnTo>
                    <a:pt x="170" y="907"/>
                  </a:lnTo>
                  <a:lnTo>
                    <a:pt x="453" y="907"/>
                  </a:lnTo>
                  <a:lnTo>
                    <a:pt x="453" y="850"/>
                  </a:lnTo>
                  <a:lnTo>
                    <a:pt x="510" y="850"/>
                  </a:lnTo>
                  <a:lnTo>
                    <a:pt x="510" y="793"/>
                  </a:lnTo>
                  <a:lnTo>
                    <a:pt x="567" y="793"/>
                  </a:lnTo>
                  <a:lnTo>
                    <a:pt x="567" y="850"/>
                  </a:lnTo>
                  <a:lnTo>
                    <a:pt x="623" y="850"/>
                  </a:lnTo>
                  <a:lnTo>
                    <a:pt x="623" y="907"/>
                  </a:lnTo>
                  <a:lnTo>
                    <a:pt x="737" y="907"/>
                  </a:lnTo>
                  <a:lnTo>
                    <a:pt x="737" y="964"/>
                  </a:lnTo>
                  <a:lnTo>
                    <a:pt x="793" y="96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grpSp>
        <p:nvGrpSpPr>
          <p:cNvPr id="197" name="Group 322">
            <a:extLst>
              <a:ext uri="{FF2B5EF4-FFF2-40B4-BE49-F238E27FC236}">
                <a16:creationId xmlns:a16="http://schemas.microsoft.com/office/drawing/2014/main" id="{6DC3D99C-A09B-47F2-9289-F1F5FCC1DD67}"/>
              </a:ext>
            </a:extLst>
          </p:cNvPr>
          <p:cNvGrpSpPr>
            <a:grpSpLocks/>
          </p:cNvGrpSpPr>
          <p:nvPr/>
        </p:nvGrpSpPr>
        <p:grpSpPr bwMode="auto">
          <a:xfrm>
            <a:off x="3153115" y="7290743"/>
            <a:ext cx="3520524" cy="2178528"/>
            <a:chOff x="926" y="3862"/>
            <a:chExt cx="2382" cy="1474"/>
          </a:xfrm>
        </p:grpSpPr>
        <p:sp>
          <p:nvSpPr>
            <p:cNvPr id="198" name="Freeform 260">
              <a:extLst>
                <a:ext uri="{FF2B5EF4-FFF2-40B4-BE49-F238E27FC236}">
                  <a16:creationId xmlns:a16="http://schemas.microsoft.com/office/drawing/2014/main" id="{447E5C1B-8A8D-4805-A16E-13835B0323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7" y="4883"/>
              <a:ext cx="454" cy="453"/>
            </a:xfrm>
            <a:custGeom>
              <a:avLst/>
              <a:gdLst>
                <a:gd name="T0" fmla="*/ 340 w 454"/>
                <a:gd name="T1" fmla="*/ 453 h 453"/>
                <a:gd name="T2" fmla="*/ 340 w 454"/>
                <a:gd name="T3" fmla="*/ 396 h 453"/>
                <a:gd name="T4" fmla="*/ 397 w 454"/>
                <a:gd name="T5" fmla="*/ 396 h 453"/>
                <a:gd name="T6" fmla="*/ 397 w 454"/>
                <a:gd name="T7" fmla="*/ 283 h 453"/>
                <a:gd name="T8" fmla="*/ 454 w 454"/>
                <a:gd name="T9" fmla="*/ 283 h 453"/>
                <a:gd name="T10" fmla="*/ 454 w 454"/>
                <a:gd name="T11" fmla="*/ 170 h 453"/>
                <a:gd name="T12" fmla="*/ 397 w 454"/>
                <a:gd name="T13" fmla="*/ 170 h 453"/>
                <a:gd name="T14" fmla="*/ 397 w 454"/>
                <a:gd name="T15" fmla="*/ 113 h 453"/>
                <a:gd name="T16" fmla="*/ 340 w 454"/>
                <a:gd name="T17" fmla="*/ 113 h 453"/>
                <a:gd name="T18" fmla="*/ 340 w 454"/>
                <a:gd name="T19" fmla="*/ 56 h 453"/>
                <a:gd name="T20" fmla="*/ 284 w 454"/>
                <a:gd name="T21" fmla="*/ 56 h 453"/>
                <a:gd name="T22" fmla="*/ 284 w 454"/>
                <a:gd name="T23" fmla="*/ 0 h 453"/>
                <a:gd name="T24" fmla="*/ 57 w 454"/>
                <a:gd name="T25" fmla="*/ 0 h 453"/>
                <a:gd name="T26" fmla="*/ 57 w 454"/>
                <a:gd name="T27" fmla="*/ 56 h 453"/>
                <a:gd name="T28" fmla="*/ 0 w 454"/>
                <a:gd name="T29" fmla="*/ 56 h 453"/>
                <a:gd name="T30" fmla="*/ 0 w 454"/>
                <a:gd name="T31" fmla="*/ 170 h 453"/>
                <a:gd name="T32" fmla="*/ 57 w 454"/>
                <a:gd name="T33" fmla="*/ 170 h 453"/>
                <a:gd name="T34" fmla="*/ 57 w 454"/>
                <a:gd name="T35" fmla="*/ 226 h 453"/>
                <a:gd name="T36" fmla="*/ 113 w 454"/>
                <a:gd name="T37" fmla="*/ 226 h 453"/>
                <a:gd name="T38" fmla="*/ 113 w 454"/>
                <a:gd name="T39" fmla="*/ 340 h 453"/>
                <a:gd name="T40" fmla="*/ 227 w 454"/>
                <a:gd name="T41" fmla="*/ 340 h 453"/>
                <a:gd name="T42" fmla="*/ 227 w 454"/>
                <a:gd name="T43" fmla="*/ 453 h 453"/>
                <a:gd name="T44" fmla="*/ 340 w 454"/>
                <a:gd name="T45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4" h="453">
                  <a:moveTo>
                    <a:pt x="340" y="453"/>
                  </a:moveTo>
                  <a:lnTo>
                    <a:pt x="340" y="396"/>
                  </a:lnTo>
                  <a:lnTo>
                    <a:pt x="397" y="396"/>
                  </a:lnTo>
                  <a:lnTo>
                    <a:pt x="397" y="283"/>
                  </a:lnTo>
                  <a:lnTo>
                    <a:pt x="454" y="283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284" y="56"/>
                  </a:lnTo>
                  <a:lnTo>
                    <a:pt x="284" y="0"/>
                  </a:ln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6"/>
                  </a:lnTo>
                  <a:lnTo>
                    <a:pt x="113" y="226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340" y="45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99" name="Freeform 261">
              <a:extLst>
                <a:ext uri="{FF2B5EF4-FFF2-40B4-BE49-F238E27FC236}">
                  <a16:creationId xmlns:a16="http://schemas.microsoft.com/office/drawing/2014/main" id="{62B72290-CA3A-406A-9D12-ABB49FA93DF3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" y="4259"/>
              <a:ext cx="1928" cy="1077"/>
            </a:xfrm>
            <a:custGeom>
              <a:avLst/>
              <a:gdLst>
                <a:gd name="T0" fmla="*/ 1191 w 1928"/>
                <a:gd name="T1" fmla="*/ 737 h 1077"/>
                <a:gd name="T2" fmla="*/ 1134 w 1928"/>
                <a:gd name="T3" fmla="*/ 680 h 1077"/>
                <a:gd name="T4" fmla="*/ 1077 w 1928"/>
                <a:gd name="T5" fmla="*/ 624 h 1077"/>
                <a:gd name="T6" fmla="*/ 907 w 1928"/>
                <a:gd name="T7" fmla="*/ 567 h 1077"/>
                <a:gd name="T8" fmla="*/ 851 w 1928"/>
                <a:gd name="T9" fmla="*/ 510 h 1077"/>
                <a:gd name="T10" fmla="*/ 794 w 1928"/>
                <a:gd name="T11" fmla="*/ 453 h 1077"/>
                <a:gd name="T12" fmla="*/ 737 w 1928"/>
                <a:gd name="T13" fmla="*/ 397 h 1077"/>
                <a:gd name="T14" fmla="*/ 624 w 1928"/>
                <a:gd name="T15" fmla="*/ 340 h 1077"/>
                <a:gd name="T16" fmla="*/ 567 w 1928"/>
                <a:gd name="T17" fmla="*/ 283 h 1077"/>
                <a:gd name="T18" fmla="*/ 510 w 1928"/>
                <a:gd name="T19" fmla="*/ 170 h 1077"/>
                <a:gd name="T20" fmla="*/ 454 w 1928"/>
                <a:gd name="T21" fmla="*/ 113 h 1077"/>
                <a:gd name="T22" fmla="*/ 397 w 1928"/>
                <a:gd name="T23" fmla="*/ 57 h 1077"/>
                <a:gd name="T24" fmla="*/ 284 w 1928"/>
                <a:gd name="T25" fmla="*/ 0 h 1077"/>
                <a:gd name="T26" fmla="*/ 227 w 1928"/>
                <a:gd name="T27" fmla="*/ 57 h 1077"/>
                <a:gd name="T28" fmla="*/ 170 w 1928"/>
                <a:gd name="T29" fmla="*/ 113 h 1077"/>
                <a:gd name="T30" fmla="*/ 227 w 1928"/>
                <a:gd name="T31" fmla="*/ 227 h 1077"/>
                <a:gd name="T32" fmla="*/ 113 w 1928"/>
                <a:gd name="T33" fmla="*/ 340 h 1077"/>
                <a:gd name="T34" fmla="*/ 57 w 1928"/>
                <a:gd name="T35" fmla="*/ 397 h 1077"/>
                <a:gd name="T36" fmla="*/ 0 w 1928"/>
                <a:gd name="T37" fmla="*/ 567 h 1077"/>
                <a:gd name="T38" fmla="*/ 170 w 1928"/>
                <a:gd name="T39" fmla="*/ 680 h 1077"/>
                <a:gd name="T40" fmla="*/ 624 w 1928"/>
                <a:gd name="T41" fmla="*/ 624 h 1077"/>
                <a:gd name="T42" fmla="*/ 737 w 1928"/>
                <a:gd name="T43" fmla="*/ 680 h 1077"/>
                <a:gd name="T44" fmla="*/ 794 w 1928"/>
                <a:gd name="T45" fmla="*/ 737 h 1077"/>
                <a:gd name="T46" fmla="*/ 851 w 1928"/>
                <a:gd name="T47" fmla="*/ 794 h 1077"/>
                <a:gd name="T48" fmla="*/ 964 w 1928"/>
                <a:gd name="T49" fmla="*/ 850 h 1077"/>
                <a:gd name="T50" fmla="*/ 1134 w 1928"/>
                <a:gd name="T51" fmla="*/ 907 h 1077"/>
                <a:gd name="T52" fmla="*/ 1418 w 1928"/>
                <a:gd name="T53" fmla="*/ 1077 h 1077"/>
                <a:gd name="T54" fmla="*/ 1361 w 1928"/>
                <a:gd name="T55" fmla="*/ 1020 h 1077"/>
                <a:gd name="T56" fmla="*/ 1304 w 1928"/>
                <a:gd name="T57" fmla="*/ 964 h 1077"/>
                <a:gd name="T58" fmla="*/ 1361 w 1928"/>
                <a:gd name="T59" fmla="*/ 850 h 1077"/>
                <a:gd name="T60" fmla="*/ 1418 w 1928"/>
                <a:gd name="T61" fmla="*/ 907 h 1077"/>
                <a:gd name="T62" fmla="*/ 1474 w 1928"/>
                <a:gd name="T63" fmla="*/ 850 h 1077"/>
                <a:gd name="T64" fmla="*/ 1588 w 1928"/>
                <a:gd name="T65" fmla="*/ 907 h 1077"/>
                <a:gd name="T66" fmla="*/ 1758 w 1928"/>
                <a:gd name="T67" fmla="*/ 1020 h 1077"/>
                <a:gd name="T68" fmla="*/ 1928 w 1928"/>
                <a:gd name="T69" fmla="*/ 1077 h 1077"/>
                <a:gd name="T70" fmla="*/ 1814 w 1928"/>
                <a:gd name="T71" fmla="*/ 964 h 1077"/>
                <a:gd name="T72" fmla="*/ 1758 w 1928"/>
                <a:gd name="T73" fmla="*/ 850 h 1077"/>
                <a:gd name="T74" fmla="*/ 1701 w 1928"/>
                <a:gd name="T75" fmla="*/ 794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28" h="1077">
                  <a:moveTo>
                    <a:pt x="1701" y="737"/>
                  </a:moveTo>
                  <a:lnTo>
                    <a:pt x="1191" y="737"/>
                  </a:lnTo>
                  <a:lnTo>
                    <a:pt x="1191" y="680"/>
                  </a:lnTo>
                  <a:lnTo>
                    <a:pt x="1134" y="680"/>
                  </a:lnTo>
                  <a:lnTo>
                    <a:pt x="1134" y="624"/>
                  </a:lnTo>
                  <a:lnTo>
                    <a:pt x="1077" y="624"/>
                  </a:lnTo>
                  <a:lnTo>
                    <a:pt x="1077" y="567"/>
                  </a:lnTo>
                  <a:lnTo>
                    <a:pt x="907" y="567"/>
                  </a:lnTo>
                  <a:lnTo>
                    <a:pt x="907" y="510"/>
                  </a:lnTo>
                  <a:lnTo>
                    <a:pt x="851" y="510"/>
                  </a:lnTo>
                  <a:lnTo>
                    <a:pt x="851" y="453"/>
                  </a:lnTo>
                  <a:lnTo>
                    <a:pt x="794" y="453"/>
                  </a:lnTo>
                  <a:lnTo>
                    <a:pt x="794" y="397"/>
                  </a:lnTo>
                  <a:lnTo>
                    <a:pt x="737" y="397"/>
                  </a:lnTo>
                  <a:lnTo>
                    <a:pt x="737" y="340"/>
                  </a:lnTo>
                  <a:lnTo>
                    <a:pt x="624" y="340"/>
                  </a:lnTo>
                  <a:lnTo>
                    <a:pt x="624" y="283"/>
                  </a:lnTo>
                  <a:lnTo>
                    <a:pt x="567" y="283"/>
                  </a:lnTo>
                  <a:lnTo>
                    <a:pt x="567" y="170"/>
                  </a:lnTo>
                  <a:lnTo>
                    <a:pt x="510" y="170"/>
                  </a:lnTo>
                  <a:lnTo>
                    <a:pt x="510" y="113"/>
                  </a:lnTo>
                  <a:lnTo>
                    <a:pt x="454" y="113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170" y="680"/>
                  </a:lnTo>
                  <a:lnTo>
                    <a:pt x="170" y="624"/>
                  </a:lnTo>
                  <a:lnTo>
                    <a:pt x="624" y="624"/>
                  </a:lnTo>
                  <a:lnTo>
                    <a:pt x="624" y="680"/>
                  </a:lnTo>
                  <a:lnTo>
                    <a:pt x="737" y="680"/>
                  </a:lnTo>
                  <a:lnTo>
                    <a:pt x="737" y="737"/>
                  </a:lnTo>
                  <a:lnTo>
                    <a:pt x="794" y="737"/>
                  </a:lnTo>
                  <a:lnTo>
                    <a:pt x="794" y="794"/>
                  </a:lnTo>
                  <a:lnTo>
                    <a:pt x="851" y="794"/>
                  </a:lnTo>
                  <a:lnTo>
                    <a:pt x="851" y="850"/>
                  </a:lnTo>
                  <a:lnTo>
                    <a:pt x="964" y="850"/>
                  </a:lnTo>
                  <a:lnTo>
                    <a:pt x="964" y="907"/>
                  </a:lnTo>
                  <a:lnTo>
                    <a:pt x="1134" y="907"/>
                  </a:lnTo>
                  <a:lnTo>
                    <a:pt x="1134" y="1077"/>
                  </a:lnTo>
                  <a:lnTo>
                    <a:pt x="1418" y="1077"/>
                  </a:lnTo>
                  <a:lnTo>
                    <a:pt x="1418" y="1020"/>
                  </a:lnTo>
                  <a:lnTo>
                    <a:pt x="1361" y="1020"/>
                  </a:lnTo>
                  <a:lnTo>
                    <a:pt x="1361" y="964"/>
                  </a:lnTo>
                  <a:lnTo>
                    <a:pt x="1304" y="964"/>
                  </a:lnTo>
                  <a:lnTo>
                    <a:pt x="1304" y="850"/>
                  </a:lnTo>
                  <a:lnTo>
                    <a:pt x="1361" y="850"/>
                  </a:lnTo>
                  <a:lnTo>
                    <a:pt x="1361" y="907"/>
                  </a:lnTo>
                  <a:lnTo>
                    <a:pt x="1418" y="907"/>
                  </a:lnTo>
                  <a:lnTo>
                    <a:pt x="1418" y="850"/>
                  </a:lnTo>
                  <a:lnTo>
                    <a:pt x="1474" y="850"/>
                  </a:lnTo>
                  <a:lnTo>
                    <a:pt x="1474" y="907"/>
                  </a:lnTo>
                  <a:lnTo>
                    <a:pt x="1588" y="907"/>
                  </a:lnTo>
                  <a:lnTo>
                    <a:pt x="1588" y="1020"/>
                  </a:lnTo>
                  <a:lnTo>
                    <a:pt x="1758" y="1020"/>
                  </a:lnTo>
                  <a:lnTo>
                    <a:pt x="1758" y="1077"/>
                  </a:lnTo>
                  <a:lnTo>
                    <a:pt x="1928" y="1077"/>
                  </a:lnTo>
                  <a:lnTo>
                    <a:pt x="1928" y="964"/>
                  </a:lnTo>
                  <a:lnTo>
                    <a:pt x="1814" y="964"/>
                  </a:lnTo>
                  <a:lnTo>
                    <a:pt x="1814" y="850"/>
                  </a:lnTo>
                  <a:lnTo>
                    <a:pt x="1758" y="850"/>
                  </a:lnTo>
                  <a:lnTo>
                    <a:pt x="1758" y="794"/>
                  </a:lnTo>
                  <a:lnTo>
                    <a:pt x="1701" y="794"/>
                  </a:lnTo>
                  <a:lnTo>
                    <a:pt x="1701" y="73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00" name="Freeform 262">
              <a:extLst>
                <a:ext uri="{FF2B5EF4-FFF2-40B4-BE49-F238E27FC236}">
                  <a16:creationId xmlns:a16="http://schemas.microsoft.com/office/drawing/2014/main" id="{F885EBFE-E323-44F0-8891-CE954F42B1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4486"/>
              <a:ext cx="624" cy="567"/>
            </a:xfrm>
            <a:custGeom>
              <a:avLst/>
              <a:gdLst>
                <a:gd name="T0" fmla="*/ 0 w 624"/>
                <a:gd name="T1" fmla="*/ 397 h 567"/>
                <a:gd name="T2" fmla="*/ 0 w 624"/>
                <a:gd name="T3" fmla="*/ 283 h 567"/>
                <a:gd name="T4" fmla="*/ 56 w 624"/>
                <a:gd name="T5" fmla="*/ 283 h 567"/>
                <a:gd name="T6" fmla="*/ 56 w 624"/>
                <a:gd name="T7" fmla="*/ 170 h 567"/>
                <a:gd name="T8" fmla="*/ 113 w 624"/>
                <a:gd name="T9" fmla="*/ 170 h 567"/>
                <a:gd name="T10" fmla="*/ 113 w 624"/>
                <a:gd name="T11" fmla="*/ 0 h 567"/>
                <a:gd name="T12" fmla="*/ 170 w 624"/>
                <a:gd name="T13" fmla="*/ 0 h 567"/>
                <a:gd name="T14" fmla="*/ 170 w 624"/>
                <a:gd name="T15" fmla="*/ 170 h 567"/>
                <a:gd name="T16" fmla="*/ 283 w 624"/>
                <a:gd name="T17" fmla="*/ 170 h 567"/>
                <a:gd name="T18" fmla="*/ 283 w 624"/>
                <a:gd name="T19" fmla="*/ 283 h 567"/>
                <a:gd name="T20" fmla="*/ 624 w 624"/>
                <a:gd name="T21" fmla="*/ 283 h 567"/>
                <a:gd name="T22" fmla="*/ 624 w 624"/>
                <a:gd name="T23" fmla="*/ 340 h 567"/>
                <a:gd name="T24" fmla="*/ 453 w 624"/>
                <a:gd name="T25" fmla="*/ 340 h 567"/>
                <a:gd name="T26" fmla="*/ 453 w 624"/>
                <a:gd name="T27" fmla="*/ 397 h 567"/>
                <a:gd name="T28" fmla="*/ 510 w 624"/>
                <a:gd name="T29" fmla="*/ 397 h 567"/>
                <a:gd name="T30" fmla="*/ 510 w 624"/>
                <a:gd name="T31" fmla="*/ 510 h 567"/>
                <a:gd name="T32" fmla="*/ 453 w 624"/>
                <a:gd name="T33" fmla="*/ 510 h 567"/>
                <a:gd name="T34" fmla="*/ 453 w 624"/>
                <a:gd name="T35" fmla="*/ 567 h 567"/>
                <a:gd name="T36" fmla="*/ 340 w 624"/>
                <a:gd name="T37" fmla="*/ 567 h 567"/>
                <a:gd name="T38" fmla="*/ 340 w 624"/>
                <a:gd name="T39" fmla="*/ 510 h 567"/>
                <a:gd name="T40" fmla="*/ 283 w 624"/>
                <a:gd name="T41" fmla="*/ 510 h 567"/>
                <a:gd name="T42" fmla="*/ 283 w 624"/>
                <a:gd name="T43" fmla="*/ 453 h 567"/>
                <a:gd name="T44" fmla="*/ 227 w 624"/>
                <a:gd name="T45" fmla="*/ 453 h 567"/>
                <a:gd name="T46" fmla="*/ 227 w 624"/>
                <a:gd name="T47" fmla="*/ 397 h 567"/>
                <a:gd name="T48" fmla="*/ 0 w 624"/>
                <a:gd name="T49" fmla="*/ 39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4" h="567">
                  <a:moveTo>
                    <a:pt x="0" y="397"/>
                  </a:moveTo>
                  <a:lnTo>
                    <a:pt x="0" y="283"/>
                  </a:lnTo>
                  <a:lnTo>
                    <a:pt x="56" y="283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170" y="170"/>
                  </a:lnTo>
                  <a:lnTo>
                    <a:pt x="283" y="170"/>
                  </a:lnTo>
                  <a:lnTo>
                    <a:pt x="283" y="283"/>
                  </a:lnTo>
                  <a:lnTo>
                    <a:pt x="624" y="283"/>
                  </a:lnTo>
                  <a:lnTo>
                    <a:pt x="624" y="340"/>
                  </a:lnTo>
                  <a:lnTo>
                    <a:pt x="453" y="340"/>
                  </a:lnTo>
                  <a:lnTo>
                    <a:pt x="453" y="397"/>
                  </a:lnTo>
                  <a:lnTo>
                    <a:pt x="510" y="397"/>
                  </a:lnTo>
                  <a:lnTo>
                    <a:pt x="510" y="510"/>
                  </a:lnTo>
                  <a:lnTo>
                    <a:pt x="453" y="510"/>
                  </a:lnTo>
                  <a:lnTo>
                    <a:pt x="453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283" y="510"/>
                  </a:lnTo>
                  <a:lnTo>
                    <a:pt x="283" y="453"/>
                  </a:lnTo>
                  <a:lnTo>
                    <a:pt x="227" y="453"/>
                  </a:lnTo>
                  <a:lnTo>
                    <a:pt x="227" y="397"/>
                  </a:lnTo>
                  <a:lnTo>
                    <a:pt x="0" y="39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01" name="Freeform 263">
              <a:extLst>
                <a:ext uri="{FF2B5EF4-FFF2-40B4-BE49-F238E27FC236}">
                  <a16:creationId xmlns:a16="http://schemas.microsoft.com/office/drawing/2014/main" id="{39124D18-0386-49E9-8E6B-877D61783D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3" y="3862"/>
              <a:ext cx="1417" cy="1134"/>
            </a:xfrm>
            <a:custGeom>
              <a:avLst/>
              <a:gdLst>
                <a:gd name="T0" fmla="*/ 1417 w 1417"/>
                <a:gd name="T1" fmla="*/ 794 h 1134"/>
                <a:gd name="T2" fmla="*/ 907 w 1417"/>
                <a:gd name="T3" fmla="*/ 794 h 1134"/>
                <a:gd name="T4" fmla="*/ 907 w 1417"/>
                <a:gd name="T5" fmla="*/ 737 h 1134"/>
                <a:gd name="T6" fmla="*/ 850 w 1417"/>
                <a:gd name="T7" fmla="*/ 737 h 1134"/>
                <a:gd name="T8" fmla="*/ 850 w 1417"/>
                <a:gd name="T9" fmla="*/ 680 h 1134"/>
                <a:gd name="T10" fmla="*/ 794 w 1417"/>
                <a:gd name="T11" fmla="*/ 680 h 1134"/>
                <a:gd name="T12" fmla="*/ 794 w 1417"/>
                <a:gd name="T13" fmla="*/ 624 h 1134"/>
                <a:gd name="T14" fmla="*/ 737 w 1417"/>
                <a:gd name="T15" fmla="*/ 624 h 1134"/>
                <a:gd name="T16" fmla="*/ 737 w 1417"/>
                <a:gd name="T17" fmla="*/ 567 h 1134"/>
                <a:gd name="T18" fmla="*/ 680 w 1417"/>
                <a:gd name="T19" fmla="*/ 567 h 1134"/>
                <a:gd name="T20" fmla="*/ 680 w 1417"/>
                <a:gd name="T21" fmla="*/ 510 h 1134"/>
                <a:gd name="T22" fmla="*/ 624 w 1417"/>
                <a:gd name="T23" fmla="*/ 510 h 1134"/>
                <a:gd name="T24" fmla="*/ 624 w 1417"/>
                <a:gd name="T25" fmla="*/ 397 h 1134"/>
                <a:gd name="T26" fmla="*/ 567 w 1417"/>
                <a:gd name="T27" fmla="*/ 397 h 1134"/>
                <a:gd name="T28" fmla="*/ 567 w 1417"/>
                <a:gd name="T29" fmla="*/ 283 h 1134"/>
                <a:gd name="T30" fmla="*/ 510 w 1417"/>
                <a:gd name="T31" fmla="*/ 283 h 1134"/>
                <a:gd name="T32" fmla="*/ 510 w 1417"/>
                <a:gd name="T33" fmla="*/ 170 h 1134"/>
                <a:gd name="T34" fmla="*/ 454 w 1417"/>
                <a:gd name="T35" fmla="*/ 170 h 1134"/>
                <a:gd name="T36" fmla="*/ 454 w 1417"/>
                <a:gd name="T37" fmla="*/ 113 h 1134"/>
                <a:gd name="T38" fmla="*/ 283 w 1417"/>
                <a:gd name="T39" fmla="*/ 113 h 1134"/>
                <a:gd name="T40" fmla="*/ 283 w 1417"/>
                <a:gd name="T41" fmla="*/ 57 h 1134"/>
                <a:gd name="T42" fmla="*/ 227 w 1417"/>
                <a:gd name="T43" fmla="*/ 57 h 1134"/>
                <a:gd name="T44" fmla="*/ 227 w 1417"/>
                <a:gd name="T45" fmla="*/ 0 h 1134"/>
                <a:gd name="T46" fmla="*/ 170 w 1417"/>
                <a:gd name="T47" fmla="*/ 0 h 1134"/>
                <a:gd name="T48" fmla="*/ 170 w 1417"/>
                <a:gd name="T49" fmla="*/ 57 h 1134"/>
                <a:gd name="T50" fmla="*/ 57 w 1417"/>
                <a:gd name="T51" fmla="*/ 57 h 1134"/>
                <a:gd name="T52" fmla="*/ 57 w 1417"/>
                <a:gd name="T53" fmla="*/ 113 h 1134"/>
                <a:gd name="T54" fmla="*/ 0 w 1417"/>
                <a:gd name="T55" fmla="*/ 113 h 1134"/>
                <a:gd name="T56" fmla="*/ 0 w 1417"/>
                <a:gd name="T57" fmla="*/ 454 h 1134"/>
                <a:gd name="T58" fmla="*/ 57 w 1417"/>
                <a:gd name="T59" fmla="*/ 454 h 1134"/>
                <a:gd name="T60" fmla="*/ 57 w 1417"/>
                <a:gd name="T61" fmla="*/ 510 h 1134"/>
                <a:gd name="T62" fmla="*/ 113 w 1417"/>
                <a:gd name="T63" fmla="*/ 510 h 1134"/>
                <a:gd name="T64" fmla="*/ 113 w 1417"/>
                <a:gd name="T65" fmla="*/ 567 h 1134"/>
                <a:gd name="T66" fmla="*/ 170 w 1417"/>
                <a:gd name="T67" fmla="*/ 567 h 1134"/>
                <a:gd name="T68" fmla="*/ 170 w 1417"/>
                <a:gd name="T69" fmla="*/ 680 h 1134"/>
                <a:gd name="T70" fmla="*/ 227 w 1417"/>
                <a:gd name="T71" fmla="*/ 680 h 1134"/>
                <a:gd name="T72" fmla="*/ 227 w 1417"/>
                <a:gd name="T73" fmla="*/ 737 h 1134"/>
                <a:gd name="T74" fmla="*/ 340 w 1417"/>
                <a:gd name="T75" fmla="*/ 737 h 1134"/>
                <a:gd name="T76" fmla="*/ 340 w 1417"/>
                <a:gd name="T77" fmla="*/ 794 h 1134"/>
                <a:gd name="T78" fmla="*/ 397 w 1417"/>
                <a:gd name="T79" fmla="*/ 794 h 1134"/>
                <a:gd name="T80" fmla="*/ 397 w 1417"/>
                <a:gd name="T81" fmla="*/ 850 h 1134"/>
                <a:gd name="T82" fmla="*/ 454 w 1417"/>
                <a:gd name="T83" fmla="*/ 850 h 1134"/>
                <a:gd name="T84" fmla="*/ 454 w 1417"/>
                <a:gd name="T85" fmla="*/ 907 h 1134"/>
                <a:gd name="T86" fmla="*/ 510 w 1417"/>
                <a:gd name="T87" fmla="*/ 907 h 1134"/>
                <a:gd name="T88" fmla="*/ 510 w 1417"/>
                <a:gd name="T89" fmla="*/ 964 h 1134"/>
                <a:gd name="T90" fmla="*/ 680 w 1417"/>
                <a:gd name="T91" fmla="*/ 964 h 1134"/>
                <a:gd name="T92" fmla="*/ 680 w 1417"/>
                <a:gd name="T93" fmla="*/ 1021 h 1134"/>
                <a:gd name="T94" fmla="*/ 737 w 1417"/>
                <a:gd name="T95" fmla="*/ 1021 h 1134"/>
                <a:gd name="T96" fmla="*/ 737 w 1417"/>
                <a:gd name="T97" fmla="*/ 1077 h 1134"/>
                <a:gd name="T98" fmla="*/ 794 w 1417"/>
                <a:gd name="T99" fmla="*/ 1077 h 1134"/>
                <a:gd name="T100" fmla="*/ 794 w 1417"/>
                <a:gd name="T101" fmla="*/ 1134 h 1134"/>
                <a:gd name="T102" fmla="*/ 1304 w 1417"/>
                <a:gd name="T103" fmla="*/ 1134 h 1134"/>
                <a:gd name="T104" fmla="*/ 1304 w 1417"/>
                <a:gd name="T105" fmla="*/ 1077 h 1134"/>
                <a:gd name="T106" fmla="*/ 1361 w 1417"/>
                <a:gd name="T107" fmla="*/ 1077 h 1134"/>
                <a:gd name="T108" fmla="*/ 1361 w 1417"/>
                <a:gd name="T109" fmla="*/ 907 h 1134"/>
                <a:gd name="T110" fmla="*/ 1417 w 1417"/>
                <a:gd name="T111" fmla="*/ 907 h 1134"/>
                <a:gd name="T112" fmla="*/ 1417 w 1417"/>
                <a:gd name="T113" fmla="*/ 79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17" h="1134">
                  <a:moveTo>
                    <a:pt x="1417" y="794"/>
                  </a:moveTo>
                  <a:lnTo>
                    <a:pt x="907" y="794"/>
                  </a:lnTo>
                  <a:lnTo>
                    <a:pt x="907" y="737"/>
                  </a:lnTo>
                  <a:lnTo>
                    <a:pt x="850" y="737"/>
                  </a:lnTo>
                  <a:lnTo>
                    <a:pt x="850" y="680"/>
                  </a:lnTo>
                  <a:lnTo>
                    <a:pt x="794" y="680"/>
                  </a:lnTo>
                  <a:lnTo>
                    <a:pt x="794" y="624"/>
                  </a:lnTo>
                  <a:lnTo>
                    <a:pt x="737" y="624"/>
                  </a:lnTo>
                  <a:lnTo>
                    <a:pt x="737" y="567"/>
                  </a:lnTo>
                  <a:lnTo>
                    <a:pt x="680" y="567"/>
                  </a:lnTo>
                  <a:lnTo>
                    <a:pt x="680" y="510"/>
                  </a:lnTo>
                  <a:lnTo>
                    <a:pt x="624" y="510"/>
                  </a:lnTo>
                  <a:lnTo>
                    <a:pt x="624" y="397"/>
                  </a:lnTo>
                  <a:lnTo>
                    <a:pt x="567" y="397"/>
                  </a:lnTo>
                  <a:lnTo>
                    <a:pt x="567" y="283"/>
                  </a:lnTo>
                  <a:lnTo>
                    <a:pt x="510" y="283"/>
                  </a:lnTo>
                  <a:lnTo>
                    <a:pt x="510" y="170"/>
                  </a:lnTo>
                  <a:lnTo>
                    <a:pt x="454" y="170"/>
                  </a:lnTo>
                  <a:lnTo>
                    <a:pt x="454" y="113"/>
                  </a:lnTo>
                  <a:lnTo>
                    <a:pt x="283" y="113"/>
                  </a:lnTo>
                  <a:lnTo>
                    <a:pt x="283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680"/>
                  </a:lnTo>
                  <a:lnTo>
                    <a:pt x="227" y="680"/>
                  </a:lnTo>
                  <a:lnTo>
                    <a:pt x="227" y="737"/>
                  </a:lnTo>
                  <a:lnTo>
                    <a:pt x="340" y="737"/>
                  </a:lnTo>
                  <a:lnTo>
                    <a:pt x="340" y="794"/>
                  </a:lnTo>
                  <a:lnTo>
                    <a:pt x="397" y="794"/>
                  </a:lnTo>
                  <a:lnTo>
                    <a:pt x="397" y="850"/>
                  </a:lnTo>
                  <a:lnTo>
                    <a:pt x="454" y="850"/>
                  </a:lnTo>
                  <a:lnTo>
                    <a:pt x="454" y="907"/>
                  </a:lnTo>
                  <a:lnTo>
                    <a:pt x="510" y="907"/>
                  </a:lnTo>
                  <a:lnTo>
                    <a:pt x="510" y="964"/>
                  </a:lnTo>
                  <a:lnTo>
                    <a:pt x="680" y="964"/>
                  </a:lnTo>
                  <a:lnTo>
                    <a:pt x="680" y="1021"/>
                  </a:lnTo>
                  <a:lnTo>
                    <a:pt x="737" y="1021"/>
                  </a:lnTo>
                  <a:lnTo>
                    <a:pt x="737" y="1077"/>
                  </a:lnTo>
                  <a:lnTo>
                    <a:pt x="794" y="1077"/>
                  </a:lnTo>
                  <a:lnTo>
                    <a:pt x="794" y="1134"/>
                  </a:lnTo>
                  <a:lnTo>
                    <a:pt x="1304" y="1134"/>
                  </a:lnTo>
                  <a:lnTo>
                    <a:pt x="1304" y="1077"/>
                  </a:lnTo>
                  <a:lnTo>
                    <a:pt x="1361" y="1077"/>
                  </a:lnTo>
                  <a:lnTo>
                    <a:pt x="1361" y="907"/>
                  </a:lnTo>
                  <a:lnTo>
                    <a:pt x="1417" y="907"/>
                  </a:lnTo>
                  <a:lnTo>
                    <a:pt x="1417" y="79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02" name="Freeform 264">
              <a:extLst>
                <a:ext uri="{FF2B5EF4-FFF2-40B4-BE49-F238E27FC236}">
                  <a16:creationId xmlns:a16="http://schemas.microsoft.com/office/drawing/2014/main" id="{C1045B4C-5E86-43EA-A251-0B3DFE59BB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3975"/>
              <a:ext cx="964" cy="681"/>
            </a:xfrm>
            <a:custGeom>
              <a:avLst/>
              <a:gdLst>
                <a:gd name="T0" fmla="*/ 964 w 964"/>
                <a:gd name="T1" fmla="*/ 511 h 681"/>
                <a:gd name="T2" fmla="*/ 851 w 964"/>
                <a:gd name="T3" fmla="*/ 511 h 681"/>
                <a:gd name="T4" fmla="*/ 851 w 964"/>
                <a:gd name="T5" fmla="*/ 454 h 681"/>
                <a:gd name="T6" fmla="*/ 794 w 964"/>
                <a:gd name="T7" fmla="*/ 454 h 681"/>
                <a:gd name="T8" fmla="*/ 794 w 964"/>
                <a:gd name="T9" fmla="*/ 397 h 681"/>
                <a:gd name="T10" fmla="*/ 624 w 964"/>
                <a:gd name="T11" fmla="*/ 397 h 681"/>
                <a:gd name="T12" fmla="*/ 624 w 964"/>
                <a:gd name="T13" fmla="*/ 454 h 681"/>
                <a:gd name="T14" fmla="*/ 567 w 964"/>
                <a:gd name="T15" fmla="*/ 454 h 681"/>
                <a:gd name="T16" fmla="*/ 567 w 964"/>
                <a:gd name="T17" fmla="*/ 284 h 681"/>
                <a:gd name="T18" fmla="*/ 511 w 964"/>
                <a:gd name="T19" fmla="*/ 284 h 681"/>
                <a:gd name="T20" fmla="*/ 511 w 964"/>
                <a:gd name="T21" fmla="*/ 227 h 681"/>
                <a:gd name="T22" fmla="*/ 454 w 964"/>
                <a:gd name="T23" fmla="*/ 227 h 681"/>
                <a:gd name="T24" fmla="*/ 454 w 964"/>
                <a:gd name="T25" fmla="*/ 170 h 681"/>
                <a:gd name="T26" fmla="*/ 284 w 964"/>
                <a:gd name="T27" fmla="*/ 170 h 681"/>
                <a:gd name="T28" fmla="*/ 284 w 964"/>
                <a:gd name="T29" fmla="*/ 114 h 681"/>
                <a:gd name="T30" fmla="*/ 227 w 964"/>
                <a:gd name="T31" fmla="*/ 114 h 681"/>
                <a:gd name="T32" fmla="*/ 227 w 964"/>
                <a:gd name="T33" fmla="*/ 57 h 681"/>
                <a:gd name="T34" fmla="*/ 170 w 964"/>
                <a:gd name="T35" fmla="*/ 57 h 681"/>
                <a:gd name="T36" fmla="*/ 170 w 964"/>
                <a:gd name="T37" fmla="*/ 0 h 681"/>
                <a:gd name="T38" fmla="*/ 57 w 964"/>
                <a:gd name="T39" fmla="*/ 0 h 681"/>
                <a:gd name="T40" fmla="*/ 57 w 964"/>
                <a:gd name="T41" fmla="*/ 57 h 681"/>
                <a:gd name="T42" fmla="*/ 0 w 964"/>
                <a:gd name="T43" fmla="*/ 57 h 681"/>
                <a:gd name="T44" fmla="*/ 0 w 964"/>
                <a:gd name="T45" fmla="*/ 170 h 681"/>
                <a:gd name="T46" fmla="*/ 57 w 964"/>
                <a:gd name="T47" fmla="*/ 170 h 681"/>
                <a:gd name="T48" fmla="*/ 57 w 964"/>
                <a:gd name="T49" fmla="*/ 284 h 681"/>
                <a:gd name="T50" fmla="*/ 114 w 964"/>
                <a:gd name="T51" fmla="*/ 284 h 681"/>
                <a:gd name="T52" fmla="*/ 114 w 964"/>
                <a:gd name="T53" fmla="*/ 397 h 681"/>
                <a:gd name="T54" fmla="*/ 170 w 964"/>
                <a:gd name="T55" fmla="*/ 397 h 681"/>
                <a:gd name="T56" fmla="*/ 170 w 964"/>
                <a:gd name="T57" fmla="*/ 454 h 681"/>
                <a:gd name="T58" fmla="*/ 227 w 964"/>
                <a:gd name="T59" fmla="*/ 454 h 681"/>
                <a:gd name="T60" fmla="*/ 227 w 964"/>
                <a:gd name="T61" fmla="*/ 511 h 681"/>
                <a:gd name="T62" fmla="*/ 284 w 964"/>
                <a:gd name="T63" fmla="*/ 511 h 681"/>
                <a:gd name="T64" fmla="*/ 284 w 964"/>
                <a:gd name="T65" fmla="*/ 567 h 681"/>
                <a:gd name="T66" fmla="*/ 340 w 964"/>
                <a:gd name="T67" fmla="*/ 567 h 681"/>
                <a:gd name="T68" fmla="*/ 340 w 964"/>
                <a:gd name="T69" fmla="*/ 624 h 681"/>
                <a:gd name="T70" fmla="*/ 397 w 964"/>
                <a:gd name="T71" fmla="*/ 624 h 681"/>
                <a:gd name="T72" fmla="*/ 397 w 964"/>
                <a:gd name="T73" fmla="*/ 681 h 681"/>
                <a:gd name="T74" fmla="*/ 964 w 964"/>
                <a:gd name="T75" fmla="*/ 681 h 681"/>
                <a:gd name="T76" fmla="*/ 964 w 964"/>
                <a:gd name="T77" fmla="*/ 567 h 681"/>
                <a:gd name="T78" fmla="*/ 964 w 964"/>
                <a:gd name="T79" fmla="*/ 51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64" h="681">
                  <a:moveTo>
                    <a:pt x="964" y="511"/>
                  </a:moveTo>
                  <a:lnTo>
                    <a:pt x="851" y="511"/>
                  </a:lnTo>
                  <a:lnTo>
                    <a:pt x="851" y="454"/>
                  </a:lnTo>
                  <a:lnTo>
                    <a:pt x="794" y="454"/>
                  </a:lnTo>
                  <a:lnTo>
                    <a:pt x="794" y="397"/>
                  </a:lnTo>
                  <a:lnTo>
                    <a:pt x="624" y="397"/>
                  </a:lnTo>
                  <a:lnTo>
                    <a:pt x="624" y="454"/>
                  </a:lnTo>
                  <a:lnTo>
                    <a:pt x="567" y="454"/>
                  </a:lnTo>
                  <a:lnTo>
                    <a:pt x="567" y="284"/>
                  </a:lnTo>
                  <a:lnTo>
                    <a:pt x="511" y="284"/>
                  </a:lnTo>
                  <a:lnTo>
                    <a:pt x="511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284" y="170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227" y="454"/>
                  </a:lnTo>
                  <a:lnTo>
                    <a:pt x="227" y="511"/>
                  </a:lnTo>
                  <a:lnTo>
                    <a:pt x="284" y="511"/>
                  </a:lnTo>
                  <a:lnTo>
                    <a:pt x="284" y="567"/>
                  </a:lnTo>
                  <a:lnTo>
                    <a:pt x="340" y="567"/>
                  </a:lnTo>
                  <a:lnTo>
                    <a:pt x="340" y="624"/>
                  </a:lnTo>
                  <a:lnTo>
                    <a:pt x="397" y="624"/>
                  </a:lnTo>
                  <a:lnTo>
                    <a:pt x="397" y="681"/>
                  </a:lnTo>
                  <a:lnTo>
                    <a:pt x="964" y="681"/>
                  </a:lnTo>
                  <a:lnTo>
                    <a:pt x="964" y="567"/>
                  </a:lnTo>
                  <a:lnTo>
                    <a:pt x="964" y="51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203" name="テキスト ボックス 202">
            <a:extLst>
              <a:ext uri="{FF2B5EF4-FFF2-40B4-BE49-F238E27FC236}">
                <a16:creationId xmlns:a16="http://schemas.microsoft.com/office/drawing/2014/main" id="{F788E83B-B6F2-4BE2-98C4-78E9A5F50E6D}"/>
              </a:ext>
            </a:extLst>
          </p:cNvPr>
          <p:cNvSpPr txBox="1"/>
          <p:nvPr/>
        </p:nvSpPr>
        <p:spPr>
          <a:xfrm>
            <a:off x="4868183" y="7308537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仙台市</a:t>
            </a:r>
          </a:p>
        </p:txBody>
      </p:sp>
      <p:grpSp>
        <p:nvGrpSpPr>
          <p:cNvPr id="204" name="グループ化 203">
            <a:extLst>
              <a:ext uri="{FF2B5EF4-FFF2-40B4-BE49-F238E27FC236}">
                <a16:creationId xmlns:a16="http://schemas.microsoft.com/office/drawing/2014/main" id="{B2A33BCB-9D08-479D-A658-CECFDEB09EAC}"/>
              </a:ext>
            </a:extLst>
          </p:cNvPr>
          <p:cNvGrpSpPr/>
          <p:nvPr/>
        </p:nvGrpSpPr>
        <p:grpSpPr>
          <a:xfrm>
            <a:off x="2025579" y="5091132"/>
            <a:ext cx="720000" cy="430244"/>
            <a:chOff x="6555416" y="4900731"/>
            <a:chExt cx="720000" cy="378515"/>
          </a:xfrm>
        </p:grpSpPr>
        <p:sp>
          <p:nvSpPr>
            <p:cNvPr id="205" name="四角形: 上の 2 つの角を丸める 204">
              <a:extLst>
                <a:ext uri="{FF2B5EF4-FFF2-40B4-BE49-F238E27FC236}">
                  <a16:creationId xmlns:a16="http://schemas.microsoft.com/office/drawing/2014/main" id="{06F9E49D-3D06-4EB9-9A9C-C2ED58DA626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仙台市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6" name="四角形: 上の 2 つの角を丸める 205">
              <a:extLst>
                <a:ext uri="{FF2B5EF4-FFF2-40B4-BE49-F238E27FC236}">
                  <a16:creationId xmlns:a16="http://schemas.microsoft.com/office/drawing/2014/main" id="{26D85B63-82A4-479E-9EFB-838326A4DC8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7" name="グループ化 206">
            <a:extLst>
              <a:ext uri="{FF2B5EF4-FFF2-40B4-BE49-F238E27FC236}">
                <a16:creationId xmlns:a16="http://schemas.microsoft.com/office/drawing/2014/main" id="{222351E6-3681-4779-B7A2-FB4150B77617}"/>
              </a:ext>
            </a:extLst>
          </p:cNvPr>
          <p:cNvGrpSpPr/>
          <p:nvPr/>
        </p:nvGrpSpPr>
        <p:grpSpPr>
          <a:xfrm>
            <a:off x="5038243" y="7727320"/>
            <a:ext cx="720000" cy="430244"/>
            <a:chOff x="6555416" y="4900731"/>
            <a:chExt cx="720000" cy="378515"/>
          </a:xfrm>
        </p:grpSpPr>
        <p:sp>
          <p:nvSpPr>
            <p:cNvPr id="208" name="四角形: 上の 2 つの角を丸める 207">
              <a:extLst>
                <a:ext uri="{FF2B5EF4-FFF2-40B4-BE49-F238E27FC236}">
                  <a16:creationId xmlns:a16="http://schemas.microsoft.com/office/drawing/2014/main" id="{6B9FF718-32E4-4C26-8328-FB6FCA584B1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泉区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9" name="四角形: 上の 2 つの角を丸める 208">
              <a:extLst>
                <a:ext uri="{FF2B5EF4-FFF2-40B4-BE49-F238E27FC236}">
                  <a16:creationId xmlns:a16="http://schemas.microsoft.com/office/drawing/2014/main" id="{BE638176-F551-4D25-BAE2-92F4A2FCC9E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0" name="グループ化 209">
            <a:extLst>
              <a:ext uri="{FF2B5EF4-FFF2-40B4-BE49-F238E27FC236}">
                <a16:creationId xmlns:a16="http://schemas.microsoft.com/office/drawing/2014/main" id="{0BCFD3BE-A3D4-474A-B1DC-CD2D38EBE147}"/>
              </a:ext>
            </a:extLst>
          </p:cNvPr>
          <p:cNvGrpSpPr/>
          <p:nvPr/>
        </p:nvGrpSpPr>
        <p:grpSpPr>
          <a:xfrm>
            <a:off x="5964835" y="8275960"/>
            <a:ext cx="720000" cy="430244"/>
            <a:chOff x="6555416" y="4900731"/>
            <a:chExt cx="720000" cy="378515"/>
          </a:xfrm>
        </p:grpSpPr>
        <p:sp>
          <p:nvSpPr>
            <p:cNvPr id="211" name="四角形: 上の 2 つの角を丸める 210">
              <a:extLst>
                <a:ext uri="{FF2B5EF4-FFF2-40B4-BE49-F238E27FC236}">
                  <a16:creationId xmlns:a16="http://schemas.microsoft.com/office/drawing/2014/main" id="{DF94C3C6-BF12-4D6C-8C35-4FFAE7B2870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ysClr val="windowText" lastClr="000000"/>
                  </a:solidFill>
                  <a:latin typeface="メイリオ"/>
                  <a:ea typeface="メイリオ"/>
                  <a:cs typeface="メイリオ"/>
                </a:rPr>
                <a:t>宮城野区</a:t>
              </a:r>
            </a:p>
          </p:txBody>
        </p:sp>
        <p:sp>
          <p:nvSpPr>
            <p:cNvPr id="212" name="四角形: 上の 2 つの角を丸める 211">
              <a:extLst>
                <a:ext uri="{FF2B5EF4-FFF2-40B4-BE49-F238E27FC236}">
                  <a16:creationId xmlns:a16="http://schemas.microsoft.com/office/drawing/2014/main" id="{B7227A02-9FD7-4000-9EB1-B1E1B23B889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3" name="グループ化 212">
            <a:extLst>
              <a:ext uri="{FF2B5EF4-FFF2-40B4-BE49-F238E27FC236}">
                <a16:creationId xmlns:a16="http://schemas.microsoft.com/office/drawing/2014/main" id="{3CBDF5FE-F23D-418F-A08D-FCA60D64A726}"/>
              </a:ext>
            </a:extLst>
          </p:cNvPr>
          <p:cNvGrpSpPr/>
          <p:nvPr/>
        </p:nvGrpSpPr>
        <p:grpSpPr>
          <a:xfrm>
            <a:off x="5830723" y="9007480"/>
            <a:ext cx="720000" cy="430244"/>
            <a:chOff x="6555416" y="4900731"/>
            <a:chExt cx="720000" cy="378515"/>
          </a:xfrm>
        </p:grpSpPr>
        <p:sp>
          <p:nvSpPr>
            <p:cNvPr id="214" name="四角形: 上の 2 つの角を丸める 213">
              <a:extLst>
                <a:ext uri="{FF2B5EF4-FFF2-40B4-BE49-F238E27FC236}">
                  <a16:creationId xmlns:a16="http://schemas.microsoft.com/office/drawing/2014/main" id="{4A8D73DB-A6D2-4BD7-BF20-20D8D7C2FFE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ysClr val="windowText" lastClr="000000"/>
                  </a:solidFill>
                  <a:latin typeface="メイリオ"/>
                  <a:ea typeface="メイリオ"/>
                  <a:cs typeface="メイリオ"/>
                </a:rPr>
                <a:t>若林区</a:t>
              </a:r>
            </a:p>
          </p:txBody>
        </p:sp>
        <p:sp>
          <p:nvSpPr>
            <p:cNvPr id="215" name="四角形: 上の 2 つの角を丸める 214">
              <a:extLst>
                <a:ext uri="{FF2B5EF4-FFF2-40B4-BE49-F238E27FC236}">
                  <a16:creationId xmlns:a16="http://schemas.microsoft.com/office/drawing/2014/main" id="{C789093B-46D1-44FB-B301-5A0F3442D62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6" name="グループ化 215">
            <a:extLst>
              <a:ext uri="{FF2B5EF4-FFF2-40B4-BE49-F238E27FC236}">
                <a16:creationId xmlns:a16="http://schemas.microsoft.com/office/drawing/2014/main" id="{ED5C710F-9AB0-439A-B668-C8B25B4EF8C0}"/>
              </a:ext>
            </a:extLst>
          </p:cNvPr>
          <p:cNvGrpSpPr/>
          <p:nvPr/>
        </p:nvGrpSpPr>
        <p:grpSpPr>
          <a:xfrm>
            <a:off x="4355491" y="8178424"/>
            <a:ext cx="720000" cy="430244"/>
            <a:chOff x="6555416" y="4900731"/>
            <a:chExt cx="720000" cy="378515"/>
          </a:xfrm>
        </p:grpSpPr>
        <p:sp>
          <p:nvSpPr>
            <p:cNvPr id="217" name="四角形: 上の 2 つの角を丸める 216">
              <a:extLst>
                <a:ext uri="{FF2B5EF4-FFF2-40B4-BE49-F238E27FC236}">
                  <a16:creationId xmlns:a16="http://schemas.microsoft.com/office/drawing/2014/main" id="{09E3952E-9BE4-4535-9DB8-804400CBC15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青葉区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18" name="四角形: 上の 2 つの角を丸める 217">
              <a:extLst>
                <a:ext uri="{FF2B5EF4-FFF2-40B4-BE49-F238E27FC236}">
                  <a16:creationId xmlns:a16="http://schemas.microsoft.com/office/drawing/2014/main" id="{1E27ED39-0E93-4E3E-A99F-AA4867BE089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9" name="グループ化 218">
            <a:extLst>
              <a:ext uri="{FF2B5EF4-FFF2-40B4-BE49-F238E27FC236}">
                <a16:creationId xmlns:a16="http://schemas.microsoft.com/office/drawing/2014/main" id="{69235502-D917-4122-BD13-27A5C2FCDEA0}"/>
              </a:ext>
            </a:extLst>
          </p:cNvPr>
          <p:cNvGrpSpPr/>
          <p:nvPr/>
        </p:nvGrpSpPr>
        <p:grpSpPr>
          <a:xfrm>
            <a:off x="3843427" y="8714872"/>
            <a:ext cx="720000" cy="430244"/>
            <a:chOff x="6555416" y="4900731"/>
            <a:chExt cx="720000" cy="378515"/>
          </a:xfrm>
        </p:grpSpPr>
        <p:sp>
          <p:nvSpPr>
            <p:cNvPr id="220" name="四角形: 上の 2 つの角を丸める 219">
              <a:extLst>
                <a:ext uri="{FF2B5EF4-FFF2-40B4-BE49-F238E27FC236}">
                  <a16:creationId xmlns:a16="http://schemas.microsoft.com/office/drawing/2014/main" id="{776DEF0E-95F4-450B-8A95-7A7B49E33C3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ysClr val="windowText" lastClr="000000"/>
                  </a:solidFill>
                  <a:latin typeface="メイリオ"/>
                  <a:ea typeface="メイリオ"/>
                  <a:cs typeface="メイリオ"/>
                </a:rPr>
                <a:t>太白区</a:t>
              </a:r>
            </a:p>
          </p:txBody>
        </p:sp>
        <p:sp>
          <p:nvSpPr>
            <p:cNvPr id="221" name="四角形: 上の 2 つの角を丸める 220">
              <a:extLst>
                <a:ext uri="{FF2B5EF4-FFF2-40B4-BE49-F238E27FC236}">
                  <a16:creationId xmlns:a16="http://schemas.microsoft.com/office/drawing/2014/main" id="{3A794C8F-F7AC-4726-BA1A-9E29A3A8B8D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2" name="グループ化 221">
            <a:extLst>
              <a:ext uri="{FF2B5EF4-FFF2-40B4-BE49-F238E27FC236}">
                <a16:creationId xmlns:a16="http://schemas.microsoft.com/office/drawing/2014/main" id="{BC765DBB-82DD-49AC-92BC-88C4556EB8EA}"/>
              </a:ext>
            </a:extLst>
          </p:cNvPr>
          <p:cNvGrpSpPr/>
          <p:nvPr/>
        </p:nvGrpSpPr>
        <p:grpSpPr>
          <a:xfrm>
            <a:off x="2806775" y="1930323"/>
            <a:ext cx="720000" cy="430244"/>
            <a:chOff x="6555416" y="4900731"/>
            <a:chExt cx="720000" cy="378515"/>
          </a:xfrm>
        </p:grpSpPr>
        <p:sp>
          <p:nvSpPr>
            <p:cNvPr id="223" name="四角形: 上の 2 つの角を丸める 222">
              <a:extLst>
                <a:ext uri="{FF2B5EF4-FFF2-40B4-BE49-F238E27FC236}">
                  <a16:creationId xmlns:a16="http://schemas.microsoft.com/office/drawing/2014/main" id="{F79C83F9-9770-4FA1-A4EF-38554AC349E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栗原市</a:t>
              </a:r>
            </a:p>
          </p:txBody>
        </p:sp>
        <p:sp>
          <p:nvSpPr>
            <p:cNvPr id="224" name="四角形: 上の 2 つの角を丸める 223">
              <a:extLst>
                <a:ext uri="{FF2B5EF4-FFF2-40B4-BE49-F238E27FC236}">
                  <a16:creationId xmlns:a16="http://schemas.microsoft.com/office/drawing/2014/main" id="{57119A4D-CEA4-4AF3-9F37-F008537DF24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5" name="グループ化 224">
            <a:extLst>
              <a:ext uri="{FF2B5EF4-FFF2-40B4-BE49-F238E27FC236}">
                <a16:creationId xmlns:a16="http://schemas.microsoft.com/office/drawing/2014/main" id="{DDBEC809-A102-41F3-B33B-21792BACE06E}"/>
              </a:ext>
            </a:extLst>
          </p:cNvPr>
          <p:cNvGrpSpPr/>
          <p:nvPr/>
        </p:nvGrpSpPr>
        <p:grpSpPr>
          <a:xfrm>
            <a:off x="4376495" y="2768523"/>
            <a:ext cx="720000" cy="430244"/>
            <a:chOff x="6555416" y="4900731"/>
            <a:chExt cx="720000" cy="378515"/>
          </a:xfrm>
        </p:grpSpPr>
        <p:sp>
          <p:nvSpPr>
            <p:cNvPr id="226" name="四角形: 上の 2 つの角を丸める 225">
              <a:extLst>
                <a:ext uri="{FF2B5EF4-FFF2-40B4-BE49-F238E27FC236}">
                  <a16:creationId xmlns:a16="http://schemas.microsoft.com/office/drawing/2014/main" id="{9808C0D6-B97A-4E69-BB5F-CC232403355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登米市</a:t>
              </a:r>
            </a:p>
          </p:txBody>
        </p:sp>
        <p:sp>
          <p:nvSpPr>
            <p:cNvPr id="227" name="四角形: 上の 2 つの角を丸める 226">
              <a:extLst>
                <a:ext uri="{FF2B5EF4-FFF2-40B4-BE49-F238E27FC236}">
                  <a16:creationId xmlns:a16="http://schemas.microsoft.com/office/drawing/2014/main" id="{376178CE-AB31-44C5-B517-A236DE82F8A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8" name="グループ化 227">
            <a:extLst>
              <a:ext uri="{FF2B5EF4-FFF2-40B4-BE49-F238E27FC236}">
                <a16:creationId xmlns:a16="http://schemas.microsoft.com/office/drawing/2014/main" id="{EA2AA6E4-241B-4A5F-911C-667784BB6E26}"/>
              </a:ext>
            </a:extLst>
          </p:cNvPr>
          <p:cNvGrpSpPr/>
          <p:nvPr/>
        </p:nvGrpSpPr>
        <p:grpSpPr>
          <a:xfrm>
            <a:off x="2654375" y="2837103"/>
            <a:ext cx="720000" cy="430244"/>
            <a:chOff x="6555416" y="4900731"/>
            <a:chExt cx="720000" cy="378515"/>
          </a:xfrm>
        </p:grpSpPr>
        <p:sp>
          <p:nvSpPr>
            <p:cNvPr id="229" name="四角形: 上の 2 つの角を丸める 228">
              <a:extLst>
                <a:ext uri="{FF2B5EF4-FFF2-40B4-BE49-F238E27FC236}">
                  <a16:creationId xmlns:a16="http://schemas.microsoft.com/office/drawing/2014/main" id="{3736039A-EC81-4D3F-ACB9-45FA0A3008F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大崎市</a:t>
              </a:r>
            </a:p>
          </p:txBody>
        </p:sp>
        <p:sp>
          <p:nvSpPr>
            <p:cNvPr id="230" name="四角形: 上の 2 つの角を丸める 229">
              <a:extLst>
                <a:ext uri="{FF2B5EF4-FFF2-40B4-BE49-F238E27FC236}">
                  <a16:creationId xmlns:a16="http://schemas.microsoft.com/office/drawing/2014/main" id="{412E5C80-27D3-4A60-95D7-A7B12E2AF96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1" name="グループ化 230">
            <a:extLst>
              <a:ext uri="{FF2B5EF4-FFF2-40B4-BE49-F238E27FC236}">
                <a16:creationId xmlns:a16="http://schemas.microsoft.com/office/drawing/2014/main" id="{ED39B9E7-B75F-495F-9AA0-5A32432B1F67}"/>
              </a:ext>
            </a:extLst>
          </p:cNvPr>
          <p:cNvGrpSpPr/>
          <p:nvPr/>
        </p:nvGrpSpPr>
        <p:grpSpPr>
          <a:xfrm>
            <a:off x="1724735" y="3210483"/>
            <a:ext cx="720000" cy="430244"/>
            <a:chOff x="6555416" y="4900731"/>
            <a:chExt cx="720000" cy="378515"/>
          </a:xfrm>
        </p:grpSpPr>
        <p:sp>
          <p:nvSpPr>
            <p:cNvPr id="232" name="四角形: 上の 2 つの角を丸める 231">
              <a:extLst>
                <a:ext uri="{FF2B5EF4-FFF2-40B4-BE49-F238E27FC236}">
                  <a16:creationId xmlns:a16="http://schemas.microsoft.com/office/drawing/2014/main" id="{D6652BEE-8756-406D-A7EB-3A6E13D8BF0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加美町</a:t>
              </a:r>
            </a:p>
          </p:txBody>
        </p:sp>
        <p:sp>
          <p:nvSpPr>
            <p:cNvPr id="233" name="四角形: 上の 2 つの角を丸める 232">
              <a:extLst>
                <a:ext uri="{FF2B5EF4-FFF2-40B4-BE49-F238E27FC236}">
                  <a16:creationId xmlns:a16="http://schemas.microsoft.com/office/drawing/2014/main" id="{D0FE98E7-EFE7-469E-9C03-1846B45A3D5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4" name="グループ化 233">
            <a:extLst>
              <a:ext uri="{FF2B5EF4-FFF2-40B4-BE49-F238E27FC236}">
                <a16:creationId xmlns:a16="http://schemas.microsoft.com/office/drawing/2014/main" id="{BDE8FAC6-4071-424B-8848-DAE8C4D7DD87}"/>
              </a:ext>
            </a:extLst>
          </p:cNvPr>
          <p:cNvGrpSpPr/>
          <p:nvPr/>
        </p:nvGrpSpPr>
        <p:grpSpPr>
          <a:xfrm>
            <a:off x="5649035" y="1663623"/>
            <a:ext cx="720000" cy="430244"/>
            <a:chOff x="6555416" y="4900731"/>
            <a:chExt cx="720000" cy="378515"/>
          </a:xfrm>
        </p:grpSpPr>
        <p:sp>
          <p:nvSpPr>
            <p:cNvPr id="235" name="四角形: 上の 2 つの角を丸める 234">
              <a:extLst>
                <a:ext uri="{FF2B5EF4-FFF2-40B4-BE49-F238E27FC236}">
                  <a16:creationId xmlns:a16="http://schemas.microsoft.com/office/drawing/2014/main" id="{27273C34-9963-446E-B535-6A4EE0C7BFC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気仙沼市</a:t>
              </a:r>
            </a:p>
          </p:txBody>
        </p:sp>
        <p:sp>
          <p:nvSpPr>
            <p:cNvPr id="236" name="四角形: 上の 2 つの角を丸める 235">
              <a:extLst>
                <a:ext uri="{FF2B5EF4-FFF2-40B4-BE49-F238E27FC236}">
                  <a16:creationId xmlns:a16="http://schemas.microsoft.com/office/drawing/2014/main" id="{5D0E9C30-5D75-4A07-92EA-4548DF1ADB2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7" name="グループ化 236">
            <a:extLst>
              <a:ext uri="{FF2B5EF4-FFF2-40B4-BE49-F238E27FC236}">
                <a16:creationId xmlns:a16="http://schemas.microsoft.com/office/drawing/2014/main" id="{AAAC8162-57DB-4E07-88CE-F406120A655F}"/>
              </a:ext>
            </a:extLst>
          </p:cNvPr>
          <p:cNvGrpSpPr/>
          <p:nvPr/>
        </p:nvGrpSpPr>
        <p:grpSpPr>
          <a:xfrm>
            <a:off x="5534735" y="2768523"/>
            <a:ext cx="720000" cy="430244"/>
            <a:chOff x="6555416" y="4900731"/>
            <a:chExt cx="720000" cy="378515"/>
          </a:xfrm>
        </p:grpSpPr>
        <p:sp>
          <p:nvSpPr>
            <p:cNvPr id="238" name="四角形: 上の 2 つの角を丸める 237">
              <a:extLst>
                <a:ext uri="{FF2B5EF4-FFF2-40B4-BE49-F238E27FC236}">
                  <a16:creationId xmlns:a16="http://schemas.microsoft.com/office/drawing/2014/main" id="{41189F54-6B57-4CE9-9234-E67CF127E57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南三陸町</a:t>
              </a:r>
            </a:p>
          </p:txBody>
        </p:sp>
        <p:sp>
          <p:nvSpPr>
            <p:cNvPr id="239" name="四角形: 上の 2 つの角を丸める 238">
              <a:extLst>
                <a:ext uri="{FF2B5EF4-FFF2-40B4-BE49-F238E27FC236}">
                  <a16:creationId xmlns:a16="http://schemas.microsoft.com/office/drawing/2014/main" id="{799C535C-F831-4783-A5AA-4EE3B16FE14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0" name="グループ化 239">
            <a:extLst>
              <a:ext uri="{FF2B5EF4-FFF2-40B4-BE49-F238E27FC236}">
                <a16:creationId xmlns:a16="http://schemas.microsoft.com/office/drawing/2014/main" id="{A0150D70-3AD8-4C21-A410-315B3687170E}"/>
              </a:ext>
            </a:extLst>
          </p:cNvPr>
          <p:cNvGrpSpPr/>
          <p:nvPr/>
        </p:nvGrpSpPr>
        <p:grpSpPr>
          <a:xfrm>
            <a:off x="2739954" y="5728851"/>
            <a:ext cx="720000" cy="430244"/>
            <a:chOff x="6555416" y="4900731"/>
            <a:chExt cx="720000" cy="378515"/>
          </a:xfrm>
        </p:grpSpPr>
        <p:sp>
          <p:nvSpPr>
            <p:cNvPr id="241" name="四角形: 上の 2 つの角を丸める 240">
              <a:extLst>
                <a:ext uri="{FF2B5EF4-FFF2-40B4-BE49-F238E27FC236}">
                  <a16:creationId xmlns:a16="http://schemas.microsoft.com/office/drawing/2014/main" id="{71057BCA-3424-4332-8D34-11B53C16656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名取市</a:t>
              </a:r>
            </a:p>
          </p:txBody>
        </p:sp>
        <p:sp>
          <p:nvSpPr>
            <p:cNvPr id="242" name="四角形: 上の 2 つの角を丸める 241">
              <a:extLst>
                <a:ext uri="{FF2B5EF4-FFF2-40B4-BE49-F238E27FC236}">
                  <a16:creationId xmlns:a16="http://schemas.microsoft.com/office/drawing/2014/main" id="{21CB7828-A128-4ED3-8916-A794B5C6760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3" name="グループ化 242">
            <a:extLst>
              <a:ext uri="{FF2B5EF4-FFF2-40B4-BE49-F238E27FC236}">
                <a16:creationId xmlns:a16="http://schemas.microsoft.com/office/drawing/2014/main" id="{BFD44569-4446-4365-85FE-D8AE63883B9D}"/>
              </a:ext>
            </a:extLst>
          </p:cNvPr>
          <p:cNvGrpSpPr/>
          <p:nvPr/>
        </p:nvGrpSpPr>
        <p:grpSpPr>
          <a:xfrm>
            <a:off x="196779" y="6758007"/>
            <a:ext cx="720000" cy="430244"/>
            <a:chOff x="6555416" y="4900731"/>
            <a:chExt cx="720000" cy="378515"/>
          </a:xfrm>
        </p:grpSpPr>
        <p:sp>
          <p:nvSpPr>
            <p:cNvPr id="244" name="四角形: 上の 2 つの角を丸める 243">
              <a:extLst>
                <a:ext uri="{FF2B5EF4-FFF2-40B4-BE49-F238E27FC236}">
                  <a16:creationId xmlns:a16="http://schemas.microsoft.com/office/drawing/2014/main" id="{42189F05-4EE9-4831-9E64-C77F50C27EE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七ヶ宿町</a:t>
              </a:r>
            </a:p>
          </p:txBody>
        </p:sp>
        <p:sp>
          <p:nvSpPr>
            <p:cNvPr id="245" name="四角形: 上の 2 つの角を丸める 244">
              <a:extLst>
                <a:ext uri="{FF2B5EF4-FFF2-40B4-BE49-F238E27FC236}">
                  <a16:creationId xmlns:a16="http://schemas.microsoft.com/office/drawing/2014/main" id="{7CAA2B3C-3A07-4376-82DA-61A3240EEF5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6" name="グループ化 245">
            <a:extLst>
              <a:ext uri="{FF2B5EF4-FFF2-40B4-BE49-F238E27FC236}">
                <a16:creationId xmlns:a16="http://schemas.microsoft.com/office/drawing/2014/main" id="{6A3A2037-2944-4299-B9FE-CF02DDD611CE}"/>
              </a:ext>
            </a:extLst>
          </p:cNvPr>
          <p:cNvGrpSpPr/>
          <p:nvPr/>
        </p:nvGrpSpPr>
        <p:grpSpPr>
          <a:xfrm>
            <a:off x="1048500" y="7273765"/>
            <a:ext cx="720000" cy="430244"/>
            <a:chOff x="6555416" y="4900731"/>
            <a:chExt cx="720000" cy="378515"/>
          </a:xfrm>
        </p:grpSpPr>
        <p:sp>
          <p:nvSpPr>
            <p:cNvPr id="247" name="四角形: 上の 2 つの角を丸める 246">
              <a:extLst>
                <a:ext uri="{FF2B5EF4-FFF2-40B4-BE49-F238E27FC236}">
                  <a16:creationId xmlns:a16="http://schemas.microsoft.com/office/drawing/2014/main" id="{98A631E9-3662-4C84-BB40-4C7B6FFE592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白石市</a:t>
              </a:r>
            </a:p>
          </p:txBody>
        </p:sp>
        <p:sp>
          <p:nvSpPr>
            <p:cNvPr id="248" name="四角形: 上の 2 つの角を丸める 247">
              <a:extLst>
                <a:ext uri="{FF2B5EF4-FFF2-40B4-BE49-F238E27FC236}">
                  <a16:creationId xmlns:a16="http://schemas.microsoft.com/office/drawing/2014/main" id="{8B3022FD-76A9-4BA4-BB3D-73ED8AC7B46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9" name="グループ化 248">
            <a:extLst>
              <a:ext uri="{FF2B5EF4-FFF2-40B4-BE49-F238E27FC236}">
                <a16:creationId xmlns:a16="http://schemas.microsoft.com/office/drawing/2014/main" id="{5B9D2694-EE9A-4179-AFCE-D532CDC2DA5D}"/>
              </a:ext>
            </a:extLst>
          </p:cNvPr>
          <p:cNvGrpSpPr/>
          <p:nvPr/>
        </p:nvGrpSpPr>
        <p:grpSpPr>
          <a:xfrm>
            <a:off x="2739954" y="6205557"/>
            <a:ext cx="720000" cy="430244"/>
            <a:chOff x="6555416" y="4900731"/>
            <a:chExt cx="720000" cy="378515"/>
          </a:xfrm>
        </p:grpSpPr>
        <p:sp>
          <p:nvSpPr>
            <p:cNvPr id="250" name="四角形: 上の 2 つの角を丸める 249">
              <a:extLst>
                <a:ext uri="{FF2B5EF4-FFF2-40B4-BE49-F238E27FC236}">
                  <a16:creationId xmlns:a16="http://schemas.microsoft.com/office/drawing/2014/main" id="{EAE2364A-D298-4FE6-8EBA-098F7ACF318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岩沼市</a:t>
              </a:r>
            </a:p>
          </p:txBody>
        </p:sp>
        <p:sp>
          <p:nvSpPr>
            <p:cNvPr id="251" name="四角形: 上の 2 つの角を丸める 250">
              <a:extLst>
                <a:ext uri="{FF2B5EF4-FFF2-40B4-BE49-F238E27FC236}">
                  <a16:creationId xmlns:a16="http://schemas.microsoft.com/office/drawing/2014/main" id="{6D4AEBC6-2646-4B12-B537-265251533ED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2" name="グループ化 251">
            <a:extLst>
              <a:ext uri="{FF2B5EF4-FFF2-40B4-BE49-F238E27FC236}">
                <a16:creationId xmlns:a16="http://schemas.microsoft.com/office/drawing/2014/main" id="{B72E3A76-9870-4073-B392-98A55E929AFD}"/>
              </a:ext>
            </a:extLst>
          </p:cNvPr>
          <p:cNvGrpSpPr/>
          <p:nvPr/>
        </p:nvGrpSpPr>
        <p:grpSpPr>
          <a:xfrm>
            <a:off x="2739954" y="6662757"/>
            <a:ext cx="720000" cy="430244"/>
            <a:chOff x="6555416" y="4900731"/>
            <a:chExt cx="720000" cy="378515"/>
          </a:xfrm>
        </p:grpSpPr>
        <p:sp>
          <p:nvSpPr>
            <p:cNvPr id="253" name="四角形: 上の 2 つの角を丸める 252">
              <a:extLst>
                <a:ext uri="{FF2B5EF4-FFF2-40B4-BE49-F238E27FC236}">
                  <a16:creationId xmlns:a16="http://schemas.microsoft.com/office/drawing/2014/main" id="{BAA2BFCF-0E60-4FFF-B3BC-DA433796BC5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亘理町</a:t>
              </a:r>
            </a:p>
          </p:txBody>
        </p:sp>
        <p:sp>
          <p:nvSpPr>
            <p:cNvPr id="254" name="四角形: 上の 2 つの角を丸める 253">
              <a:extLst>
                <a:ext uri="{FF2B5EF4-FFF2-40B4-BE49-F238E27FC236}">
                  <a16:creationId xmlns:a16="http://schemas.microsoft.com/office/drawing/2014/main" id="{E2836BFE-9CA6-4F91-9560-FC4793C607E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5" name="グループ化 254">
            <a:extLst>
              <a:ext uri="{FF2B5EF4-FFF2-40B4-BE49-F238E27FC236}">
                <a16:creationId xmlns:a16="http://schemas.microsoft.com/office/drawing/2014/main" id="{8D2C38F6-8DA1-41AC-ABCB-850F7619E2D9}"/>
              </a:ext>
            </a:extLst>
          </p:cNvPr>
          <p:cNvGrpSpPr/>
          <p:nvPr/>
        </p:nvGrpSpPr>
        <p:grpSpPr>
          <a:xfrm>
            <a:off x="2739954" y="7129482"/>
            <a:ext cx="720000" cy="430244"/>
            <a:chOff x="6555416" y="4900731"/>
            <a:chExt cx="720000" cy="378515"/>
          </a:xfrm>
        </p:grpSpPr>
        <p:sp>
          <p:nvSpPr>
            <p:cNvPr id="256" name="四角形: 上の 2 つの角を丸める 255">
              <a:extLst>
                <a:ext uri="{FF2B5EF4-FFF2-40B4-BE49-F238E27FC236}">
                  <a16:creationId xmlns:a16="http://schemas.microsoft.com/office/drawing/2014/main" id="{DF052F19-35A3-4948-9B5F-A67D8ACE4E0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山元町</a:t>
              </a:r>
            </a:p>
          </p:txBody>
        </p:sp>
        <p:sp>
          <p:nvSpPr>
            <p:cNvPr id="257" name="四角形: 上の 2 つの角を丸める 256">
              <a:extLst>
                <a:ext uri="{FF2B5EF4-FFF2-40B4-BE49-F238E27FC236}">
                  <a16:creationId xmlns:a16="http://schemas.microsoft.com/office/drawing/2014/main" id="{6A3D5E5E-5797-43E2-8DE2-FD6E7DDFDDA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8" name="グループ化 257">
            <a:extLst>
              <a:ext uri="{FF2B5EF4-FFF2-40B4-BE49-F238E27FC236}">
                <a16:creationId xmlns:a16="http://schemas.microsoft.com/office/drawing/2014/main" id="{E5F3137B-4D44-466D-9EB1-FC4A0C404F0F}"/>
              </a:ext>
            </a:extLst>
          </p:cNvPr>
          <p:cNvGrpSpPr/>
          <p:nvPr/>
        </p:nvGrpSpPr>
        <p:grpSpPr>
          <a:xfrm>
            <a:off x="4792662" y="3805982"/>
            <a:ext cx="720000" cy="430244"/>
            <a:chOff x="6555416" y="4900731"/>
            <a:chExt cx="720000" cy="378515"/>
          </a:xfrm>
        </p:grpSpPr>
        <p:sp>
          <p:nvSpPr>
            <p:cNvPr id="259" name="四角形: 上の 2 つの角を丸める 258">
              <a:extLst>
                <a:ext uri="{FF2B5EF4-FFF2-40B4-BE49-F238E27FC236}">
                  <a16:creationId xmlns:a16="http://schemas.microsoft.com/office/drawing/2014/main" id="{A4DAD45F-4253-4847-9BB2-D6545A82E96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石巻市</a:t>
              </a:r>
            </a:p>
          </p:txBody>
        </p:sp>
        <p:sp>
          <p:nvSpPr>
            <p:cNvPr id="260" name="四角形: 上の 2 つの角を丸める 259">
              <a:extLst>
                <a:ext uri="{FF2B5EF4-FFF2-40B4-BE49-F238E27FC236}">
                  <a16:creationId xmlns:a16="http://schemas.microsoft.com/office/drawing/2014/main" id="{BE027D12-8E26-48AD-BCCF-6A2588CF926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1" name="グループ化 260">
            <a:extLst>
              <a:ext uri="{FF2B5EF4-FFF2-40B4-BE49-F238E27FC236}">
                <a16:creationId xmlns:a16="http://schemas.microsoft.com/office/drawing/2014/main" id="{096206D7-B691-4773-8E64-7AD5F9B1492F}"/>
              </a:ext>
            </a:extLst>
          </p:cNvPr>
          <p:cNvGrpSpPr/>
          <p:nvPr/>
        </p:nvGrpSpPr>
        <p:grpSpPr>
          <a:xfrm>
            <a:off x="5582360" y="4330623"/>
            <a:ext cx="720000" cy="430244"/>
            <a:chOff x="6555416" y="4900731"/>
            <a:chExt cx="720000" cy="378515"/>
          </a:xfrm>
        </p:grpSpPr>
        <p:sp>
          <p:nvSpPr>
            <p:cNvPr id="262" name="四角形: 上の 2 つの角を丸める 261">
              <a:extLst>
                <a:ext uri="{FF2B5EF4-FFF2-40B4-BE49-F238E27FC236}">
                  <a16:creationId xmlns:a16="http://schemas.microsoft.com/office/drawing/2014/main" id="{D6CCEB14-40DD-4CB5-8FC0-19E06FAA23F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女川町</a:t>
              </a:r>
            </a:p>
          </p:txBody>
        </p:sp>
        <p:sp>
          <p:nvSpPr>
            <p:cNvPr id="263" name="四角形: 上の 2 つの角を丸める 262">
              <a:extLst>
                <a:ext uri="{FF2B5EF4-FFF2-40B4-BE49-F238E27FC236}">
                  <a16:creationId xmlns:a16="http://schemas.microsoft.com/office/drawing/2014/main" id="{4C76F5B2-3C33-40CA-A8F7-38864B56ED1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4" name="グループ化 263">
            <a:extLst>
              <a:ext uri="{FF2B5EF4-FFF2-40B4-BE49-F238E27FC236}">
                <a16:creationId xmlns:a16="http://schemas.microsoft.com/office/drawing/2014/main" id="{061CD3E9-839B-4924-9A1D-8BC5C22F6B3E}"/>
              </a:ext>
            </a:extLst>
          </p:cNvPr>
          <p:cNvGrpSpPr/>
          <p:nvPr/>
        </p:nvGrpSpPr>
        <p:grpSpPr>
          <a:xfrm>
            <a:off x="1228090" y="5968469"/>
            <a:ext cx="720000" cy="430244"/>
            <a:chOff x="6555416" y="4900731"/>
            <a:chExt cx="720000" cy="378515"/>
          </a:xfrm>
        </p:grpSpPr>
        <p:sp>
          <p:nvSpPr>
            <p:cNvPr id="265" name="四角形: 上の 2 つの角を丸める 264">
              <a:extLst>
                <a:ext uri="{FF2B5EF4-FFF2-40B4-BE49-F238E27FC236}">
                  <a16:creationId xmlns:a16="http://schemas.microsoft.com/office/drawing/2014/main" id="{F507908F-1DAB-4F80-8233-CA20D85D44E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蔵王町</a:t>
              </a:r>
            </a:p>
          </p:txBody>
        </p:sp>
        <p:sp>
          <p:nvSpPr>
            <p:cNvPr id="266" name="四角形: 上の 2 つの角を丸める 265">
              <a:extLst>
                <a:ext uri="{FF2B5EF4-FFF2-40B4-BE49-F238E27FC236}">
                  <a16:creationId xmlns:a16="http://schemas.microsoft.com/office/drawing/2014/main" id="{FC5044FE-960E-4D6A-B7C3-7AB2E97551F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7" name="グループ化 266">
            <a:extLst>
              <a:ext uri="{FF2B5EF4-FFF2-40B4-BE49-F238E27FC236}">
                <a16:creationId xmlns:a16="http://schemas.microsoft.com/office/drawing/2014/main" id="{2C6BF496-AC1D-4FBB-8AD1-A0E6E81B1AAC}"/>
              </a:ext>
            </a:extLst>
          </p:cNvPr>
          <p:cNvGrpSpPr/>
          <p:nvPr/>
        </p:nvGrpSpPr>
        <p:grpSpPr>
          <a:xfrm>
            <a:off x="1990090" y="5968469"/>
            <a:ext cx="720000" cy="430244"/>
            <a:chOff x="6555416" y="4900731"/>
            <a:chExt cx="720000" cy="378515"/>
          </a:xfrm>
        </p:grpSpPr>
        <p:sp>
          <p:nvSpPr>
            <p:cNvPr id="268" name="四角形: 上の 2 つの角を丸める 267">
              <a:extLst>
                <a:ext uri="{FF2B5EF4-FFF2-40B4-BE49-F238E27FC236}">
                  <a16:creationId xmlns:a16="http://schemas.microsoft.com/office/drawing/2014/main" id="{3AE2494C-F955-403B-AD31-3755552F65E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村田町</a:t>
              </a:r>
            </a:p>
          </p:txBody>
        </p:sp>
        <p:sp>
          <p:nvSpPr>
            <p:cNvPr id="269" name="四角形: 上の 2 つの角を丸める 268">
              <a:extLst>
                <a:ext uri="{FF2B5EF4-FFF2-40B4-BE49-F238E27FC236}">
                  <a16:creationId xmlns:a16="http://schemas.microsoft.com/office/drawing/2014/main" id="{B8830FE3-9DCD-4197-AC7B-3F956095974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0" name="グループ化 269">
            <a:extLst>
              <a:ext uri="{FF2B5EF4-FFF2-40B4-BE49-F238E27FC236}">
                <a16:creationId xmlns:a16="http://schemas.microsoft.com/office/drawing/2014/main" id="{78A5982C-8648-4043-A0A2-3C1581DAF261}"/>
              </a:ext>
            </a:extLst>
          </p:cNvPr>
          <p:cNvGrpSpPr/>
          <p:nvPr/>
        </p:nvGrpSpPr>
        <p:grpSpPr>
          <a:xfrm>
            <a:off x="1228090" y="6435194"/>
            <a:ext cx="720000" cy="430244"/>
            <a:chOff x="6555416" y="4900731"/>
            <a:chExt cx="720000" cy="378515"/>
          </a:xfrm>
        </p:grpSpPr>
        <p:sp>
          <p:nvSpPr>
            <p:cNvPr id="271" name="四角形: 上の 2 つの角を丸める 270">
              <a:extLst>
                <a:ext uri="{FF2B5EF4-FFF2-40B4-BE49-F238E27FC236}">
                  <a16:creationId xmlns:a16="http://schemas.microsoft.com/office/drawing/2014/main" id="{65A58779-1C76-4289-8F14-D43E65A97CE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大河原町</a:t>
              </a:r>
            </a:p>
          </p:txBody>
        </p:sp>
        <p:sp>
          <p:nvSpPr>
            <p:cNvPr id="272" name="四角形: 上の 2 つの角を丸める 271">
              <a:extLst>
                <a:ext uri="{FF2B5EF4-FFF2-40B4-BE49-F238E27FC236}">
                  <a16:creationId xmlns:a16="http://schemas.microsoft.com/office/drawing/2014/main" id="{5336AAD9-6ED8-46BE-A1AE-2A3609BFD5C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3" name="グループ化 272">
            <a:extLst>
              <a:ext uri="{FF2B5EF4-FFF2-40B4-BE49-F238E27FC236}">
                <a16:creationId xmlns:a16="http://schemas.microsoft.com/office/drawing/2014/main" id="{4452C2C4-3A16-452E-A1B0-4260D52E2654}"/>
              </a:ext>
            </a:extLst>
          </p:cNvPr>
          <p:cNvGrpSpPr/>
          <p:nvPr/>
        </p:nvGrpSpPr>
        <p:grpSpPr>
          <a:xfrm>
            <a:off x="1990090" y="6435194"/>
            <a:ext cx="720000" cy="430244"/>
            <a:chOff x="6555416" y="4900731"/>
            <a:chExt cx="720000" cy="378515"/>
          </a:xfrm>
        </p:grpSpPr>
        <p:sp>
          <p:nvSpPr>
            <p:cNvPr id="274" name="四角形: 上の 2 つの角を丸める 273">
              <a:extLst>
                <a:ext uri="{FF2B5EF4-FFF2-40B4-BE49-F238E27FC236}">
                  <a16:creationId xmlns:a16="http://schemas.microsoft.com/office/drawing/2014/main" id="{D8BCB0FC-94C9-411E-B97E-0629157D987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柴田町</a:t>
              </a:r>
            </a:p>
          </p:txBody>
        </p:sp>
        <p:sp>
          <p:nvSpPr>
            <p:cNvPr id="275" name="四角形: 上の 2 つの角を丸める 274">
              <a:extLst>
                <a:ext uri="{FF2B5EF4-FFF2-40B4-BE49-F238E27FC236}">
                  <a16:creationId xmlns:a16="http://schemas.microsoft.com/office/drawing/2014/main" id="{1B7E827D-12BA-48D0-8993-21C9D36087A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6" name="グループ化 275">
            <a:extLst>
              <a:ext uri="{FF2B5EF4-FFF2-40B4-BE49-F238E27FC236}">
                <a16:creationId xmlns:a16="http://schemas.microsoft.com/office/drawing/2014/main" id="{A97FEEDB-1099-4381-804E-F74B5A541379}"/>
              </a:ext>
            </a:extLst>
          </p:cNvPr>
          <p:cNvGrpSpPr/>
          <p:nvPr/>
        </p:nvGrpSpPr>
        <p:grpSpPr>
          <a:xfrm>
            <a:off x="1866265" y="6911444"/>
            <a:ext cx="720000" cy="430244"/>
            <a:chOff x="6555416" y="4900731"/>
            <a:chExt cx="720000" cy="378515"/>
          </a:xfrm>
        </p:grpSpPr>
        <p:sp>
          <p:nvSpPr>
            <p:cNvPr id="277" name="四角形: 上の 2 つの角を丸める 276">
              <a:extLst>
                <a:ext uri="{FF2B5EF4-FFF2-40B4-BE49-F238E27FC236}">
                  <a16:creationId xmlns:a16="http://schemas.microsoft.com/office/drawing/2014/main" id="{D7DAD0C1-1504-4078-8DDF-9E71D86AB63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角田市</a:t>
              </a:r>
            </a:p>
          </p:txBody>
        </p:sp>
        <p:sp>
          <p:nvSpPr>
            <p:cNvPr id="278" name="四角形: 上の 2 つの角を丸める 277">
              <a:extLst>
                <a:ext uri="{FF2B5EF4-FFF2-40B4-BE49-F238E27FC236}">
                  <a16:creationId xmlns:a16="http://schemas.microsoft.com/office/drawing/2014/main" id="{462E5507-FD1B-4C0F-B0A6-47080DADF39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9" name="グループ化 278">
            <a:extLst>
              <a:ext uri="{FF2B5EF4-FFF2-40B4-BE49-F238E27FC236}">
                <a16:creationId xmlns:a16="http://schemas.microsoft.com/office/drawing/2014/main" id="{85E3DB84-BFEF-454B-AFF0-6C017F0BAF0E}"/>
              </a:ext>
            </a:extLst>
          </p:cNvPr>
          <p:cNvGrpSpPr/>
          <p:nvPr/>
        </p:nvGrpSpPr>
        <p:grpSpPr>
          <a:xfrm>
            <a:off x="1857588" y="3695896"/>
            <a:ext cx="720000" cy="430244"/>
            <a:chOff x="6555416" y="4900731"/>
            <a:chExt cx="720000" cy="378515"/>
          </a:xfrm>
        </p:grpSpPr>
        <p:sp>
          <p:nvSpPr>
            <p:cNvPr id="280" name="四角形: 上の 2 つの角を丸める 279">
              <a:extLst>
                <a:ext uri="{FF2B5EF4-FFF2-40B4-BE49-F238E27FC236}">
                  <a16:creationId xmlns:a16="http://schemas.microsoft.com/office/drawing/2014/main" id="{ECF2B868-D5D9-40FD-A49C-734BB045B54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色麻町</a:t>
              </a:r>
            </a:p>
          </p:txBody>
        </p:sp>
        <p:sp>
          <p:nvSpPr>
            <p:cNvPr id="281" name="四角形: 上の 2 つの角を丸める 280">
              <a:extLst>
                <a:ext uri="{FF2B5EF4-FFF2-40B4-BE49-F238E27FC236}">
                  <a16:creationId xmlns:a16="http://schemas.microsoft.com/office/drawing/2014/main" id="{033702BC-0194-4212-A419-DA8EA9C56E8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2" name="グループ化 281">
            <a:extLst>
              <a:ext uri="{FF2B5EF4-FFF2-40B4-BE49-F238E27FC236}">
                <a16:creationId xmlns:a16="http://schemas.microsoft.com/office/drawing/2014/main" id="{64402BC3-1536-4A9A-B7C9-EB10DF3FE3A6}"/>
              </a:ext>
            </a:extLst>
          </p:cNvPr>
          <p:cNvGrpSpPr/>
          <p:nvPr/>
        </p:nvGrpSpPr>
        <p:grpSpPr>
          <a:xfrm>
            <a:off x="2629113" y="3752842"/>
            <a:ext cx="720000" cy="430244"/>
            <a:chOff x="6555416" y="4900731"/>
            <a:chExt cx="720000" cy="378515"/>
          </a:xfrm>
        </p:grpSpPr>
        <p:sp>
          <p:nvSpPr>
            <p:cNvPr id="283" name="四角形: 上の 2 つの角を丸める 282">
              <a:extLst>
                <a:ext uri="{FF2B5EF4-FFF2-40B4-BE49-F238E27FC236}">
                  <a16:creationId xmlns:a16="http://schemas.microsoft.com/office/drawing/2014/main" id="{FD3BBBE2-AC65-4055-BC49-50991D26D59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大衡村</a:t>
              </a:r>
            </a:p>
          </p:txBody>
        </p:sp>
        <p:sp>
          <p:nvSpPr>
            <p:cNvPr id="284" name="四角形: 上の 2 つの角を丸める 283">
              <a:extLst>
                <a:ext uri="{FF2B5EF4-FFF2-40B4-BE49-F238E27FC236}">
                  <a16:creationId xmlns:a16="http://schemas.microsoft.com/office/drawing/2014/main" id="{7850A0B4-C791-45C5-A0A9-3C4A325002C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5" name="グループ化 284">
            <a:extLst>
              <a:ext uri="{FF2B5EF4-FFF2-40B4-BE49-F238E27FC236}">
                <a16:creationId xmlns:a16="http://schemas.microsoft.com/office/drawing/2014/main" id="{A909063D-6026-4CDD-8D66-2C6880CC7A43}"/>
              </a:ext>
            </a:extLst>
          </p:cNvPr>
          <p:cNvGrpSpPr/>
          <p:nvPr/>
        </p:nvGrpSpPr>
        <p:grpSpPr>
          <a:xfrm>
            <a:off x="1867113" y="4200721"/>
            <a:ext cx="720000" cy="430244"/>
            <a:chOff x="6555416" y="4900731"/>
            <a:chExt cx="720000" cy="378515"/>
          </a:xfrm>
        </p:grpSpPr>
        <p:sp>
          <p:nvSpPr>
            <p:cNvPr id="286" name="四角形: 上の 2 つの角を丸める 285">
              <a:extLst>
                <a:ext uri="{FF2B5EF4-FFF2-40B4-BE49-F238E27FC236}">
                  <a16:creationId xmlns:a16="http://schemas.microsoft.com/office/drawing/2014/main" id="{EF2AD891-E0F7-4304-BB0B-8D1E783EDBF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大和町</a:t>
              </a:r>
            </a:p>
          </p:txBody>
        </p:sp>
        <p:sp>
          <p:nvSpPr>
            <p:cNvPr id="287" name="四角形: 上の 2 つの角を丸める 286">
              <a:extLst>
                <a:ext uri="{FF2B5EF4-FFF2-40B4-BE49-F238E27FC236}">
                  <a16:creationId xmlns:a16="http://schemas.microsoft.com/office/drawing/2014/main" id="{FDA8A9F6-E83A-473F-82DB-12554578CCA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8" name="グループ化 287">
            <a:extLst>
              <a:ext uri="{FF2B5EF4-FFF2-40B4-BE49-F238E27FC236}">
                <a16:creationId xmlns:a16="http://schemas.microsoft.com/office/drawing/2014/main" id="{6F2D93F6-83C2-4383-99AE-1A2FBA26700A}"/>
              </a:ext>
            </a:extLst>
          </p:cNvPr>
          <p:cNvGrpSpPr/>
          <p:nvPr/>
        </p:nvGrpSpPr>
        <p:grpSpPr>
          <a:xfrm>
            <a:off x="4087812" y="3329732"/>
            <a:ext cx="720000" cy="430244"/>
            <a:chOff x="6555416" y="4900731"/>
            <a:chExt cx="720000" cy="378515"/>
          </a:xfrm>
        </p:grpSpPr>
        <p:sp>
          <p:nvSpPr>
            <p:cNvPr id="289" name="四角形: 上の 2 つの角を丸める 288">
              <a:extLst>
                <a:ext uri="{FF2B5EF4-FFF2-40B4-BE49-F238E27FC236}">
                  <a16:creationId xmlns:a16="http://schemas.microsoft.com/office/drawing/2014/main" id="{3DD6F3F0-72AF-4B6A-84EF-EDDFF3E7F92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涌谷町</a:t>
              </a:r>
            </a:p>
          </p:txBody>
        </p:sp>
        <p:sp>
          <p:nvSpPr>
            <p:cNvPr id="290" name="四角形: 上の 2 つの角を丸める 289">
              <a:extLst>
                <a:ext uri="{FF2B5EF4-FFF2-40B4-BE49-F238E27FC236}">
                  <a16:creationId xmlns:a16="http://schemas.microsoft.com/office/drawing/2014/main" id="{9DDA9D18-481B-413B-9D99-C80B06368F7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1" name="グループ化 290">
            <a:extLst>
              <a:ext uri="{FF2B5EF4-FFF2-40B4-BE49-F238E27FC236}">
                <a16:creationId xmlns:a16="http://schemas.microsoft.com/office/drawing/2014/main" id="{E143DBC7-3149-4DC5-BA17-BC762087EE2E}"/>
              </a:ext>
            </a:extLst>
          </p:cNvPr>
          <p:cNvGrpSpPr/>
          <p:nvPr/>
        </p:nvGrpSpPr>
        <p:grpSpPr>
          <a:xfrm>
            <a:off x="3621087" y="3805982"/>
            <a:ext cx="720000" cy="430244"/>
            <a:chOff x="6555416" y="4900731"/>
            <a:chExt cx="720000" cy="378515"/>
          </a:xfrm>
        </p:grpSpPr>
        <p:sp>
          <p:nvSpPr>
            <p:cNvPr id="292" name="四角形: 上の 2 つの角を丸める 291">
              <a:extLst>
                <a:ext uri="{FF2B5EF4-FFF2-40B4-BE49-F238E27FC236}">
                  <a16:creationId xmlns:a16="http://schemas.microsoft.com/office/drawing/2014/main" id="{67EF1FB7-FCE5-468A-A29B-119DE95DE79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美里町</a:t>
              </a:r>
            </a:p>
          </p:txBody>
        </p:sp>
        <p:sp>
          <p:nvSpPr>
            <p:cNvPr id="293" name="四角形: 上の 2 つの角を丸める 292">
              <a:extLst>
                <a:ext uri="{FF2B5EF4-FFF2-40B4-BE49-F238E27FC236}">
                  <a16:creationId xmlns:a16="http://schemas.microsoft.com/office/drawing/2014/main" id="{318EA46B-4F28-4C54-A27F-F60E8968C47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4" name="グループ化 293">
            <a:extLst>
              <a:ext uri="{FF2B5EF4-FFF2-40B4-BE49-F238E27FC236}">
                <a16:creationId xmlns:a16="http://schemas.microsoft.com/office/drawing/2014/main" id="{9CD2F943-40A5-4E2C-9D48-F802F3D93F52}"/>
              </a:ext>
            </a:extLst>
          </p:cNvPr>
          <p:cNvGrpSpPr/>
          <p:nvPr/>
        </p:nvGrpSpPr>
        <p:grpSpPr>
          <a:xfrm>
            <a:off x="4221162" y="4282232"/>
            <a:ext cx="720000" cy="430244"/>
            <a:chOff x="6555416" y="4900731"/>
            <a:chExt cx="720000" cy="378515"/>
          </a:xfrm>
        </p:grpSpPr>
        <p:sp>
          <p:nvSpPr>
            <p:cNvPr id="295" name="四角形: 上の 2 つの角を丸める 294">
              <a:extLst>
                <a:ext uri="{FF2B5EF4-FFF2-40B4-BE49-F238E27FC236}">
                  <a16:creationId xmlns:a16="http://schemas.microsoft.com/office/drawing/2014/main" id="{F59EA403-3A29-43DE-B76A-212B64EF8FF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東松島市</a:t>
              </a:r>
            </a:p>
          </p:txBody>
        </p:sp>
        <p:sp>
          <p:nvSpPr>
            <p:cNvPr id="296" name="四角形: 上の 2 つの角を丸める 295">
              <a:extLst>
                <a:ext uri="{FF2B5EF4-FFF2-40B4-BE49-F238E27FC236}">
                  <a16:creationId xmlns:a16="http://schemas.microsoft.com/office/drawing/2014/main" id="{5EC469F2-17E5-4372-84A0-D1DF9E827FD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7" name="グループ化 296">
            <a:extLst>
              <a:ext uri="{FF2B5EF4-FFF2-40B4-BE49-F238E27FC236}">
                <a16:creationId xmlns:a16="http://schemas.microsoft.com/office/drawing/2014/main" id="{0C77BF5D-4C26-47C9-9C11-53B66F574A7B}"/>
              </a:ext>
            </a:extLst>
          </p:cNvPr>
          <p:cNvGrpSpPr/>
          <p:nvPr/>
        </p:nvGrpSpPr>
        <p:grpSpPr>
          <a:xfrm>
            <a:off x="3180715" y="5263619"/>
            <a:ext cx="720000" cy="430244"/>
            <a:chOff x="6555416" y="4900731"/>
            <a:chExt cx="720000" cy="378515"/>
          </a:xfrm>
        </p:grpSpPr>
        <p:sp>
          <p:nvSpPr>
            <p:cNvPr id="298" name="四角形: 上の 2 つの角を丸める 297">
              <a:extLst>
                <a:ext uri="{FF2B5EF4-FFF2-40B4-BE49-F238E27FC236}">
                  <a16:creationId xmlns:a16="http://schemas.microsoft.com/office/drawing/2014/main" id="{694DB1B2-E3BF-4DC4-9E49-0CBB8AA18AC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多賀城市</a:t>
              </a:r>
            </a:p>
          </p:txBody>
        </p:sp>
        <p:sp>
          <p:nvSpPr>
            <p:cNvPr id="299" name="四角形: 上の 2 つの角を丸める 298">
              <a:extLst>
                <a:ext uri="{FF2B5EF4-FFF2-40B4-BE49-F238E27FC236}">
                  <a16:creationId xmlns:a16="http://schemas.microsoft.com/office/drawing/2014/main" id="{7763B19B-AAD2-4E19-A673-595F1176CE1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0" name="グループ化 299">
            <a:extLst>
              <a:ext uri="{FF2B5EF4-FFF2-40B4-BE49-F238E27FC236}">
                <a16:creationId xmlns:a16="http://schemas.microsoft.com/office/drawing/2014/main" id="{2D74B020-52CD-4888-A5A1-A2F132C0D29B}"/>
              </a:ext>
            </a:extLst>
          </p:cNvPr>
          <p:cNvGrpSpPr/>
          <p:nvPr/>
        </p:nvGrpSpPr>
        <p:grpSpPr>
          <a:xfrm>
            <a:off x="3942715" y="5263619"/>
            <a:ext cx="720000" cy="430244"/>
            <a:chOff x="6555416" y="4900731"/>
            <a:chExt cx="720000" cy="378515"/>
          </a:xfrm>
        </p:grpSpPr>
        <p:sp>
          <p:nvSpPr>
            <p:cNvPr id="301" name="四角形: 上の 2 つの角を丸める 300">
              <a:extLst>
                <a:ext uri="{FF2B5EF4-FFF2-40B4-BE49-F238E27FC236}">
                  <a16:creationId xmlns:a16="http://schemas.microsoft.com/office/drawing/2014/main" id="{02535E31-2914-446E-AA17-FE262D1116B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七ヶ浜町</a:t>
              </a:r>
            </a:p>
          </p:txBody>
        </p:sp>
        <p:sp>
          <p:nvSpPr>
            <p:cNvPr id="302" name="四角形: 上の 2 つの角を丸める 301">
              <a:extLst>
                <a:ext uri="{FF2B5EF4-FFF2-40B4-BE49-F238E27FC236}">
                  <a16:creationId xmlns:a16="http://schemas.microsoft.com/office/drawing/2014/main" id="{0929F5BA-862F-4A5C-8382-6AEF66EE9C1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3" name="グループ化 302">
            <a:extLst>
              <a:ext uri="{FF2B5EF4-FFF2-40B4-BE49-F238E27FC236}">
                <a16:creationId xmlns:a16="http://schemas.microsoft.com/office/drawing/2014/main" id="{A4D62D5E-E394-4C0B-9416-76D1D556C135}"/>
              </a:ext>
            </a:extLst>
          </p:cNvPr>
          <p:cNvGrpSpPr/>
          <p:nvPr/>
        </p:nvGrpSpPr>
        <p:grpSpPr>
          <a:xfrm>
            <a:off x="2924752" y="4796894"/>
            <a:ext cx="720000" cy="430244"/>
            <a:chOff x="6555416" y="4900731"/>
            <a:chExt cx="720000" cy="378515"/>
          </a:xfrm>
        </p:grpSpPr>
        <p:sp>
          <p:nvSpPr>
            <p:cNvPr id="304" name="四角形: 上の 2 つの角を丸める 303">
              <a:extLst>
                <a:ext uri="{FF2B5EF4-FFF2-40B4-BE49-F238E27FC236}">
                  <a16:creationId xmlns:a16="http://schemas.microsoft.com/office/drawing/2014/main" id="{F4D0AA98-02DB-49C2-8D44-48E230C109C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利府町</a:t>
              </a:r>
            </a:p>
          </p:txBody>
        </p:sp>
        <p:sp>
          <p:nvSpPr>
            <p:cNvPr id="305" name="四角形: 上の 2 つの角を丸める 304">
              <a:extLst>
                <a:ext uri="{FF2B5EF4-FFF2-40B4-BE49-F238E27FC236}">
                  <a16:creationId xmlns:a16="http://schemas.microsoft.com/office/drawing/2014/main" id="{6742FFBA-ACC9-40CF-BAAB-8BC4027F143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6" name="グループ化 305">
            <a:extLst>
              <a:ext uri="{FF2B5EF4-FFF2-40B4-BE49-F238E27FC236}">
                <a16:creationId xmlns:a16="http://schemas.microsoft.com/office/drawing/2014/main" id="{9675E4ED-72E8-4684-B1CA-9053584DF613}"/>
              </a:ext>
            </a:extLst>
          </p:cNvPr>
          <p:cNvGrpSpPr/>
          <p:nvPr/>
        </p:nvGrpSpPr>
        <p:grpSpPr>
          <a:xfrm>
            <a:off x="3686752" y="4796894"/>
            <a:ext cx="720000" cy="430244"/>
            <a:chOff x="6555416" y="4900731"/>
            <a:chExt cx="720000" cy="378515"/>
          </a:xfrm>
        </p:grpSpPr>
        <p:sp>
          <p:nvSpPr>
            <p:cNvPr id="307" name="四角形: 上の 2 つの角を丸める 306">
              <a:extLst>
                <a:ext uri="{FF2B5EF4-FFF2-40B4-BE49-F238E27FC236}">
                  <a16:creationId xmlns:a16="http://schemas.microsoft.com/office/drawing/2014/main" id="{19EB5294-7112-4F54-80CF-92432DCB011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塩竃市</a:t>
              </a:r>
            </a:p>
          </p:txBody>
        </p:sp>
        <p:sp>
          <p:nvSpPr>
            <p:cNvPr id="308" name="四角形: 上の 2 つの角を丸める 307">
              <a:extLst>
                <a:ext uri="{FF2B5EF4-FFF2-40B4-BE49-F238E27FC236}">
                  <a16:creationId xmlns:a16="http://schemas.microsoft.com/office/drawing/2014/main" id="{C422C605-BAB5-44C1-8752-87E2A401BD5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9" name="グループ化 308">
            <a:extLst>
              <a:ext uri="{FF2B5EF4-FFF2-40B4-BE49-F238E27FC236}">
                <a16:creationId xmlns:a16="http://schemas.microsoft.com/office/drawing/2014/main" id="{695E2D00-6E64-48CE-BCE2-A1AF0E658255}"/>
              </a:ext>
            </a:extLst>
          </p:cNvPr>
          <p:cNvGrpSpPr/>
          <p:nvPr/>
        </p:nvGrpSpPr>
        <p:grpSpPr>
          <a:xfrm>
            <a:off x="4448752" y="4796894"/>
            <a:ext cx="720000" cy="430244"/>
            <a:chOff x="6555416" y="4900731"/>
            <a:chExt cx="720000" cy="378515"/>
          </a:xfrm>
        </p:grpSpPr>
        <p:sp>
          <p:nvSpPr>
            <p:cNvPr id="310" name="四角形: 上の 2 つの角を丸める 309">
              <a:extLst>
                <a:ext uri="{FF2B5EF4-FFF2-40B4-BE49-F238E27FC236}">
                  <a16:creationId xmlns:a16="http://schemas.microsoft.com/office/drawing/2014/main" id="{AA4F9EFC-926F-45A5-B07A-7C9285D136C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松島町</a:t>
              </a:r>
            </a:p>
          </p:txBody>
        </p:sp>
        <p:sp>
          <p:nvSpPr>
            <p:cNvPr id="311" name="四角形: 上の 2 つの角を丸める 310">
              <a:extLst>
                <a:ext uri="{FF2B5EF4-FFF2-40B4-BE49-F238E27FC236}">
                  <a16:creationId xmlns:a16="http://schemas.microsoft.com/office/drawing/2014/main" id="{1FDEE428-151D-43C9-971F-A57D6DFBAF3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2" name="グループ化 311">
            <a:extLst>
              <a:ext uri="{FF2B5EF4-FFF2-40B4-BE49-F238E27FC236}">
                <a16:creationId xmlns:a16="http://schemas.microsoft.com/office/drawing/2014/main" id="{98774279-4F37-4158-B1AA-D3533F52DE6E}"/>
              </a:ext>
            </a:extLst>
          </p:cNvPr>
          <p:cNvGrpSpPr/>
          <p:nvPr/>
        </p:nvGrpSpPr>
        <p:grpSpPr>
          <a:xfrm>
            <a:off x="2677102" y="4282544"/>
            <a:ext cx="720000" cy="430244"/>
            <a:chOff x="6555416" y="4900731"/>
            <a:chExt cx="720000" cy="378515"/>
          </a:xfrm>
        </p:grpSpPr>
        <p:sp>
          <p:nvSpPr>
            <p:cNvPr id="313" name="四角形: 上の 2 つの角を丸める 312">
              <a:extLst>
                <a:ext uri="{FF2B5EF4-FFF2-40B4-BE49-F238E27FC236}">
                  <a16:creationId xmlns:a16="http://schemas.microsoft.com/office/drawing/2014/main" id="{0CD89075-D85C-48AB-87EB-EC5D700564C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富谷町</a:t>
              </a:r>
            </a:p>
          </p:txBody>
        </p:sp>
        <p:sp>
          <p:nvSpPr>
            <p:cNvPr id="314" name="四角形: 上の 2 つの角を丸める 313">
              <a:extLst>
                <a:ext uri="{FF2B5EF4-FFF2-40B4-BE49-F238E27FC236}">
                  <a16:creationId xmlns:a16="http://schemas.microsoft.com/office/drawing/2014/main" id="{54768214-C497-47BC-A1CE-53E23D61769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5" name="グループ化 314">
            <a:extLst>
              <a:ext uri="{FF2B5EF4-FFF2-40B4-BE49-F238E27FC236}">
                <a16:creationId xmlns:a16="http://schemas.microsoft.com/office/drawing/2014/main" id="{3C231B77-62FD-4206-9E14-BA0E972B6807}"/>
              </a:ext>
            </a:extLst>
          </p:cNvPr>
          <p:cNvGrpSpPr/>
          <p:nvPr/>
        </p:nvGrpSpPr>
        <p:grpSpPr>
          <a:xfrm>
            <a:off x="3439102" y="4282544"/>
            <a:ext cx="720000" cy="430244"/>
            <a:chOff x="6555416" y="4900731"/>
            <a:chExt cx="720000" cy="378515"/>
          </a:xfrm>
        </p:grpSpPr>
        <p:sp>
          <p:nvSpPr>
            <p:cNvPr id="316" name="四角形: 上の 2 つの角を丸める 315">
              <a:extLst>
                <a:ext uri="{FF2B5EF4-FFF2-40B4-BE49-F238E27FC236}">
                  <a16:creationId xmlns:a16="http://schemas.microsoft.com/office/drawing/2014/main" id="{3607FB19-B29D-43B3-9515-F30A0EA162A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大郷町</a:t>
              </a:r>
            </a:p>
          </p:txBody>
        </p:sp>
        <p:sp>
          <p:nvSpPr>
            <p:cNvPr id="317" name="四角形: 上の 2 つの角を丸める 316">
              <a:extLst>
                <a:ext uri="{FF2B5EF4-FFF2-40B4-BE49-F238E27FC236}">
                  <a16:creationId xmlns:a16="http://schemas.microsoft.com/office/drawing/2014/main" id="{3CDBBDB2-1E39-4EDF-9AE1-BC803E6B0A8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1AE9DDC4-3EBB-4AAF-A4E0-56E15CA82A40}"/>
              </a:ext>
            </a:extLst>
          </p:cNvPr>
          <p:cNvSpPr txBox="1"/>
          <p:nvPr/>
        </p:nvSpPr>
        <p:spPr>
          <a:xfrm>
            <a:off x="131145" y="113160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宮城県</a:t>
            </a:r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1AA5D3F5-3CDB-41D4-A992-D157EDEEE4EF}"/>
              </a:ext>
            </a:extLst>
          </p:cNvPr>
          <p:cNvSpPr txBox="1"/>
          <p:nvPr/>
        </p:nvSpPr>
        <p:spPr>
          <a:xfrm>
            <a:off x="95867" y="535461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94" name="直線コネクタ 93">
            <a:extLst>
              <a:ext uri="{FF2B5EF4-FFF2-40B4-BE49-F238E27FC236}">
                <a16:creationId xmlns:a16="http://schemas.microsoft.com/office/drawing/2014/main" id="{4E1D2A86-D376-4F41-93C2-D0AD7AAFDEDD}"/>
              </a:ext>
            </a:extLst>
          </p:cNvPr>
          <p:cNvCxnSpPr/>
          <p:nvPr/>
        </p:nvCxnSpPr>
        <p:spPr>
          <a:xfrm>
            <a:off x="122756" y="507713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093D4DE-0862-48AC-839A-3E36D60E7916}"/>
              </a:ext>
            </a:extLst>
          </p:cNvPr>
          <p:cNvGrpSpPr/>
          <p:nvPr/>
        </p:nvGrpSpPr>
        <p:grpSpPr>
          <a:xfrm>
            <a:off x="86179" y="1025640"/>
            <a:ext cx="6685643" cy="8443631"/>
            <a:chOff x="86179" y="1025640"/>
            <a:chExt cx="6685643" cy="8443631"/>
          </a:xfrm>
        </p:grpSpPr>
        <p:grpSp>
          <p:nvGrpSpPr>
            <p:cNvPr id="102" name="Group 322">
              <a:extLst>
                <a:ext uri="{FF2B5EF4-FFF2-40B4-BE49-F238E27FC236}">
                  <a16:creationId xmlns:a16="http://schemas.microsoft.com/office/drawing/2014/main" id="{C095B53B-CDD3-4E43-888E-7D86BA015BF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50018" y="4369595"/>
              <a:ext cx="2701018" cy="1671411"/>
              <a:chOff x="926" y="3862"/>
              <a:chExt cx="2382" cy="1474"/>
            </a:xfrm>
          </p:grpSpPr>
          <p:sp>
            <p:nvSpPr>
              <p:cNvPr id="186" name="Freeform 260">
                <a:extLst>
                  <a:ext uri="{FF2B5EF4-FFF2-40B4-BE49-F238E27FC236}">
                    <a16:creationId xmlns:a16="http://schemas.microsoft.com/office/drawing/2014/main" id="{B1596DC4-4093-48EF-A3B8-38B6A2E678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7" y="4883"/>
                <a:ext cx="454" cy="453"/>
              </a:xfrm>
              <a:custGeom>
                <a:avLst/>
                <a:gdLst>
                  <a:gd name="T0" fmla="*/ 340 w 454"/>
                  <a:gd name="T1" fmla="*/ 453 h 453"/>
                  <a:gd name="T2" fmla="*/ 340 w 454"/>
                  <a:gd name="T3" fmla="*/ 396 h 453"/>
                  <a:gd name="T4" fmla="*/ 397 w 454"/>
                  <a:gd name="T5" fmla="*/ 396 h 453"/>
                  <a:gd name="T6" fmla="*/ 397 w 454"/>
                  <a:gd name="T7" fmla="*/ 283 h 453"/>
                  <a:gd name="T8" fmla="*/ 454 w 454"/>
                  <a:gd name="T9" fmla="*/ 283 h 453"/>
                  <a:gd name="T10" fmla="*/ 454 w 454"/>
                  <a:gd name="T11" fmla="*/ 170 h 453"/>
                  <a:gd name="T12" fmla="*/ 397 w 454"/>
                  <a:gd name="T13" fmla="*/ 170 h 453"/>
                  <a:gd name="T14" fmla="*/ 397 w 454"/>
                  <a:gd name="T15" fmla="*/ 113 h 453"/>
                  <a:gd name="T16" fmla="*/ 340 w 454"/>
                  <a:gd name="T17" fmla="*/ 113 h 453"/>
                  <a:gd name="T18" fmla="*/ 340 w 454"/>
                  <a:gd name="T19" fmla="*/ 56 h 453"/>
                  <a:gd name="T20" fmla="*/ 284 w 454"/>
                  <a:gd name="T21" fmla="*/ 56 h 453"/>
                  <a:gd name="T22" fmla="*/ 284 w 454"/>
                  <a:gd name="T23" fmla="*/ 0 h 453"/>
                  <a:gd name="T24" fmla="*/ 57 w 454"/>
                  <a:gd name="T25" fmla="*/ 0 h 453"/>
                  <a:gd name="T26" fmla="*/ 57 w 454"/>
                  <a:gd name="T27" fmla="*/ 56 h 453"/>
                  <a:gd name="T28" fmla="*/ 0 w 454"/>
                  <a:gd name="T29" fmla="*/ 56 h 453"/>
                  <a:gd name="T30" fmla="*/ 0 w 454"/>
                  <a:gd name="T31" fmla="*/ 170 h 453"/>
                  <a:gd name="T32" fmla="*/ 57 w 454"/>
                  <a:gd name="T33" fmla="*/ 170 h 453"/>
                  <a:gd name="T34" fmla="*/ 57 w 454"/>
                  <a:gd name="T35" fmla="*/ 226 h 453"/>
                  <a:gd name="T36" fmla="*/ 113 w 454"/>
                  <a:gd name="T37" fmla="*/ 226 h 453"/>
                  <a:gd name="T38" fmla="*/ 113 w 454"/>
                  <a:gd name="T39" fmla="*/ 340 h 453"/>
                  <a:gd name="T40" fmla="*/ 227 w 454"/>
                  <a:gd name="T41" fmla="*/ 340 h 453"/>
                  <a:gd name="T42" fmla="*/ 227 w 454"/>
                  <a:gd name="T43" fmla="*/ 453 h 453"/>
                  <a:gd name="T44" fmla="*/ 340 w 454"/>
                  <a:gd name="T45" fmla="*/ 45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4" h="453">
                    <a:moveTo>
                      <a:pt x="340" y="453"/>
                    </a:moveTo>
                    <a:lnTo>
                      <a:pt x="340" y="396"/>
                    </a:lnTo>
                    <a:lnTo>
                      <a:pt x="397" y="396"/>
                    </a:lnTo>
                    <a:lnTo>
                      <a:pt x="397" y="283"/>
                    </a:lnTo>
                    <a:lnTo>
                      <a:pt x="454" y="283"/>
                    </a:lnTo>
                    <a:lnTo>
                      <a:pt x="454" y="170"/>
                    </a:lnTo>
                    <a:lnTo>
                      <a:pt x="397" y="170"/>
                    </a:lnTo>
                    <a:lnTo>
                      <a:pt x="397" y="113"/>
                    </a:lnTo>
                    <a:lnTo>
                      <a:pt x="340" y="113"/>
                    </a:lnTo>
                    <a:lnTo>
                      <a:pt x="340" y="56"/>
                    </a:lnTo>
                    <a:lnTo>
                      <a:pt x="284" y="56"/>
                    </a:lnTo>
                    <a:lnTo>
                      <a:pt x="284" y="0"/>
                    </a:lnTo>
                    <a:lnTo>
                      <a:pt x="57" y="0"/>
                    </a:lnTo>
                    <a:lnTo>
                      <a:pt x="57" y="56"/>
                    </a:lnTo>
                    <a:lnTo>
                      <a:pt x="0" y="56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26"/>
                    </a:lnTo>
                    <a:lnTo>
                      <a:pt x="113" y="226"/>
                    </a:lnTo>
                    <a:lnTo>
                      <a:pt x="113" y="340"/>
                    </a:lnTo>
                    <a:lnTo>
                      <a:pt x="227" y="340"/>
                    </a:lnTo>
                    <a:lnTo>
                      <a:pt x="227" y="453"/>
                    </a:lnTo>
                    <a:lnTo>
                      <a:pt x="340" y="45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7" name="Freeform 261">
                <a:extLst>
                  <a:ext uri="{FF2B5EF4-FFF2-40B4-BE49-F238E27FC236}">
                    <a16:creationId xmlns:a16="http://schemas.microsoft.com/office/drawing/2014/main" id="{76F1831D-F945-4DFB-8A29-D976FAF183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6" y="4259"/>
                <a:ext cx="1928" cy="1077"/>
              </a:xfrm>
              <a:custGeom>
                <a:avLst/>
                <a:gdLst>
                  <a:gd name="T0" fmla="*/ 1191 w 1928"/>
                  <a:gd name="T1" fmla="*/ 737 h 1077"/>
                  <a:gd name="T2" fmla="*/ 1134 w 1928"/>
                  <a:gd name="T3" fmla="*/ 680 h 1077"/>
                  <a:gd name="T4" fmla="*/ 1077 w 1928"/>
                  <a:gd name="T5" fmla="*/ 624 h 1077"/>
                  <a:gd name="T6" fmla="*/ 907 w 1928"/>
                  <a:gd name="T7" fmla="*/ 567 h 1077"/>
                  <a:gd name="T8" fmla="*/ 851 w 1928"/>
                  <a:gd name="T9" fmla="*/ 510 h 1077"/>
                  <a:gd name="T10" fmla="*/ 794 w 1928"/>
                  <a:gd name="T11" fmla="*/ 453 h 1077"/>
                  <a:gd name="T12" fmla="*/ 737 w 1928"/>
                  <a:gd name="T13" fmla="*/ 397 h 1077"/>
                  <a:gd name="T14" fmla="*/ 624 w 1928"/>
                  <a:gd name="T15" fmla="*/ 340 h 1077"/>
                  <a:gd name="T16" fmla="*/ 567 w 1928"/>
                  <a:gd name="T17" fmla="*/ 283 h 1077"/>
                  <a:gd name="T18" fmla="*/ 510 w 1928"/>
                  <a:gd name="T19" fmla="*/ 170 h 1077"/>
                  <a:gd name="T20" fmla="*/ 454 w 1928"/>
                  <a:gd name="T21" fmla="*/ 113 h 1077"/>
                  <a:gd name="T22" fmla="*/ 397 w 1928"/>
                  <a:gd name="T23" fmla="*/ 57 h 1077"/>
                  <a:gd name="T24" fmla="*/ 284 w 1928"/>
                  <a:gd name="T25" fmla="*/ 0 h 1077"/>
                  <a:gd name="T26" fmla="*/ 227 w 1928"/>
                  <a:gd name="T27" fmla="*/ 57 h 1077"/>
                  <a:gd name="T28" fmla="*/ 170 w 1928"/>
                  <a:gd name="T29" fmla="*/ 113 h 1077"/>
                  <a:gd name="T30" fmla="*/ 227 w 1928"/>
                  <a:gd name="T31" fmla="*/ 227 h 1077"/>
                  <a:gd name="T32" fmla="*/ 113 w 1928"/>
                  <a:gd name="T33" fmla="*/ 340 h 1077"/>
                  <a:gd name="T34" fmla="*/ 57 w 1928"/>
                  <a:gd name="T35" fmla="*/ 397 h 1077"/>
                  <a:gd name="T36" fmla="*/ 0 w 1928"/>
                  <a:gd name="T37" fmla="*/ 567 h 1077"/>
                  <a:gd name="T38" fmla="*/ 170 w 1928"/>
                  <a:gd name="T39" fmla="*/ 680 h 1077"/>
                  <a:gd name="T40" fmla="*/ 624 w 1928"/>
                  <a:gd name="T41" fmla="*/ 624 h 1077"/>
                  <a:gd name="T42" fmla="*/ 737 w 1928"/>
                  <a:gd name="T43" fmla="*/ 680 h 1077"/>
                  <a:gd name="T44" fmla="*/ 794 w 1928"/>
                  <a:gd name="T45" fmla="*/ 737 h 1077"/>
                  <a:gd name="T46" fmla="*/ 851 w 1928"/>
                  <a:gd name="T47" fmla="*/ 794 h 1077"/>
                  <a:gd name="T48" fmla="*/ 964 w 1928"/>
                  <a:gd name="T49" fmla="*/ 850 h 1077"/>
                  <a:gd name="T50" fmla="*/ 1134 w 1928"/>
                  <a:gd name="T51" fmla="*/ 907 h 1077"/>
                  <a:gd name="T52" fmla="*/ 1418 w 1928"/>
                  <a:gd name="T53" fmla="*/ 1077 h 1077"/>
                  <a:gd name="T54" fmla="*/ 1361 w 1928"/>
                  <a:gd name="T55" fmla="*/ 1020 h 1077"/>
                  <a:gd name="T56" fmla="*/ 1304 w 1928"/>
                  <a:gd name="T57" fmla="*/ 964 h 1077"/>
                  <a:gd name="T58" fmla="*/ 1361 w 1928"/>
                  <a:gd name="T59" fmla="*/ 850 h 1077"/>
                  <a:gd name="T60" fmla="*/ 1418 w 1928"/>
                  <a:gd name="T61" fmla="*/ 907 h 1077"/>
                  <a:gd name="T62" fmla="*/ 1474 w 1928"/>
                  <a:gd name="T63" fmla="*/ 850 h 1077"/>
                  <a:gd name="T64" fmla="*/ 1588 w 1928"/>
                  <a:gd name="T65" fmla="*/ 907 h 1077"/>
                  <a:gd name="T66" fmla="*/ 1758 w 1928"/>
                  <a:gd name="T67" fmla="*/ 1020 h 1077"/>
                  <a:gd name="T68" fmla="*/ 1928 w 1928"/>
                  <a:gd name="T69" fmla="*/ 1077 h 1077"/>
                  <a:gd name="T70" fmla="*/ 1814 w 1928"/>
                  <a:gd name="T71" fmla="*/ 964 h 1077"/>
                  <a:gd name="T72" fmla="*/ 1758 w 1928"/>
                  <a:gd name="T73" fmla="*/ 850 h 1077"/>
                  <a:gd name="T74" fmla="*/ 1701 w 1928"/>
                  <a:gd name="T75" fmla="*/ 794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928" h="1077">
                    <a:moveTo>
                      <a:pt x="1701" y="737"/>
                    </a:moveTo>
                    <a:lnTo>
                      <a:pt x="1191" y="737"/>
                    </a:lnTo>
                    <a:lnTo>
                      <a:pt x="1191" y="680"/>
                    </a:lnTo>
                    <a:lnTo>
                      <a:pt x="1134" y="680"/>
                    </a:lnTo>
                    <a:lnTo>
                      <a:pt x="1134" y="624"/>
                    </a:lnTo>
                    <a:lnTo>
                      <a:pt x="1077" y="624"/>
                    </a:lnTo>
                    <a:lnTo>
                      <a:pt x="1077" y="567"/>
                    </a:lnTo>
                    <a:lnTo>
                      <a:pt x="907" y="567"/>
                    </a:lnTo>
                    <a:lnTo>
                      <a:pt x="907" y="510"/>
                    </a:lnTo>
                    <a:lnTo>
                      <a:pt x="851" y="510"/>
                    </a:lnTo>
                    <a:lnTo>
                      <a:pt x="851" y="453"/>
                    </a:lnTo>
                    <a:lnTo>
                      <a:pt x="794" y="453"/>
                    </a:lnTo>
                    <a:lnTo>
                      <a:pt x="794" y="397"/>
                    </a:lnTo>
                    <a:lnTo>
                      <a:pt x="737" y="397"/>
                    </a:lnTo>
                    <a:lnTo>
                      <a:pt x="737" y="340"/>
                    </a:lnTo>
                    <a:lnTo>
                      <a:pt x="624" y="340"/>
                    </a:lnTo>
                    <a:lnTo>
                      <a:pt x="624" y="283"/>
                    </a:lnTo>
                    <a:lnTo>
                      <a:pt x="567" y="283"/>
                    </a:lnTo>
                    <a:lnTo>
                      <a:pt x="567" y="170"/>
                    </a:lnTo>
                    <a:lnTo>
                      <a:pt x="510" y="170"/>
                    </a:lnTo>
                    <a:lnTo>
                      <a:pt x="510" y="113"/>
                    </a:lnTo>
                    <a:lnTo>
                      <a:pt x="454" y="113"/>
                    </a:lnTo>
                    <a:lnTo>
                      <a:pt x="454" y="57"/>
                    </a:lnTo>
                    <a:lnTo>
                      <a:pt x="397" y="57"/>
                    </a:lnTo>
                    <a:lnTo>
                      <a:pt x="397" y="0"/>
                    </a:lnTo>
                    <a:lnTo>
                      <a:pt x="284" y="0"/>
                    </a:lnTo>
                    <a:lnTo>
                      <a:pt x="284" y="57"/>
                    </a:lnTo>
                    <a:lnTo>
                      <a:pt x="227" y="57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227"/>
                    </a:lnTo>
                    <a:lnTo>
                      <a:pt x="227" y="227"/>
                    </a:lnTo>
                    <a:lnTo>
                      <a:pt x="227" y="340"/>
                    </a:lnTo>
                    <a:lnTo>
                      <a:pt x="113" y="340"/>
                    </a:lnTo>
                    <a:lnTo>
                      <a:pt x="113" y="397"/>
                    </a:lnTo>
                    <a:lnTo>
                      <a:pt x="57" y="397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680"/>
                    </a:lnTo>
                    <a:lnTo>
                      <a:pt x="170" y="680"/>
                    </a:lnTo>
                    <a:lnTo>
                      <a:pt x="170" y="624"/>
                    </a:lnTo>
                    <a:lnTo>
                      <a:pt x="624" y="624"/>
                    </a:lnTo>
                    <a:lnTo>
                      <a:pt x="624" y="680"/>
                    </a:lnTo>
                    <a:lnTo>
                      <a:pt x="737" y="680"/>
                    </a:lnTo>
                    <a:lnTo>
                      <a:pt x="737" y="737"/>
                    </a:lnTo>
                    <a:lnTo>
                      <a:pt x="794" y="737"/>
                    </a:lnTo>
                    <a:lnTo>
                      <a:pt x="794" y="794"/>
                    </a:lnTo>
                    <a:lnTo>
                      <a:pt x="851" y="794"/>
                    </a:lnTo>
                    <a:lnTo>
                      <a:pt x="851" y="850"/>
                    </a:lnTo>
                    <a:lnTo>
                      <a:pt x="964" y="850"/>
                    </a:lnTo>
                    <a:lnTo>
                      <a:pt x="964" y="907"/>
                    </a:lnTo>
                    <a:lnTo>
                      <a:pt x="1134" y="907"/>
                    </a:lnTo>
                    <a:lnTo>
                      <a:pt x="1134" y="1077"/>
                    </a:lnTo>
                    <a:lnTo>
                      <a:pt x="1418" y="1077"/>
                    </a:lnTo>
                    <a:lnTo>
                      <a:pt x="1418" y="1020"/>
                    </a:lnTo>
                    <a:lnTo>
                      <a:pt x="1361" y="1020"/>
                    </a:lnTo>
                    <a:lnTo>
                      <a:pt x="1361" y="964"/>
                    </a:lnTo>
                    <a:lnTo>
                      <a:pt x="1304" y="964"/>
                    </a:lnTo>
                    <a:lnTo>
                      <a:pt x="1304" y="850"/>
                    </a:lnTo>
                    <a:lnTo>
                      <a:pt x="1361" y="850"/>
                    </a:lnTo>
                    <a:lnTo>
                      <a:pt x="1361" y="907"/>
                    </a:lnTo>
                    <a:lnTo>
                      <a:pt x="1418" y="907"/>
                    </a:lnTo>
                    <a:lnTo>
                      <a:pt x="1418" y="850"/>
                    </a:lnTo>
                    <a:lnTo>
                      <a:pt x="1474" y="850"/>
                    </a:lnTo>
                    <a:lnTo>
                      <a:pt x="1474" y="907"/>
                    </a:lnTo>
                    <a:lnTo>
                      <a:pt x="1588" y="907"/>
                    </a:lnTo>
                    <a:lnTo>
                      <a:pt x="1588" y="1020"/>
                    </a:lnTo>
                    <a:lnTo>
                      <a:pt x="1758" y="1020"/>
                    </a:lnTo>
                    <a:lnTo>
                      <a:pt x="1758" y="1077"/>
                    </a:lnTo>
                    <a:lnTo>
                      <a:pt x="1928" y="1077"/>
                    </a:lnTo>
                    <a:lnTo>
                      <a:pt x="1928" y="964"/>
                    </a:lnTo>
                    <a:lnTo>
                      <a:pt x="1814" y="964"/>
                    </a:lnTo>
                    <a:lnTo>
                      <a:pt x="1814" y="850"/>
                    </a:lnTo>
                    <a:lnTo>
                      <a:pt x="1758" y="850"/>
                    </a:lnTo>
                    <a:lnTo>
                      <a:pt x="1758" y="794"/>
                    </a:lnTo>
                    <a:lnTo>
                      <a:pt x="1701" y="794"/>
                    </a:lnTo>
                    <a:lnTo>
                      <a:pt x="1701" y="73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8" name="Freeform 262">
                <a:extLst>
                  <a:ext uri="{FF2B5EF4-FFF2-40B4-BE49-F238E27FC236}">
                    <a16:creationId xmlns:a16="http://schemas.microsoft.com/office/drawing/2014/main" id="{61E2D9F5-8E9A-4C68-8DD4-628215148D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4" y="4486"/>
                <a:ext cx="624" cy="567"/>
              </a:xfrm>
              <a:custGeom>
                <a:avLst/>
                <a:gdLst>
                  <a:gd name="T0" fmla="*/ 0 w 624"/>
                  <a:gd name="T1" fmla="*/ 397 h 567"/>
                  <a:gd name="T2" fmla="*/ 0 w 624"/>
                  <a:gd name="T3" fmla="*/ 283 h 567"/>
                  <a:gd name="T4" fmla="*/ 56 w 624"/>
                  <a:gd name="T5" fmla="*/ 283 h 567"/>
                  <a:gd name="T6" fmla="*/ 56 w 624"/>
                  <a:gd name="T7" fmla="*/ 170 h 567"/>
                  <a:gd name="T8" fmla="*/ 113 w 624"/>
                  <a:gd name="T9" fmla="*/ 170 h 567"/>
                  <a:gd name="T10" fmla="*/ 113 w 624"/>
                  <a:gd name="T11" fmla="*/ 0 h 567"/>
                  <a:gd name="T12" fmla="*/ 170 w 624"/>
                  <a:gd name="T13" fmla="*/ 0 h 567"/>
                  <a:gd name="T14" fmla="*/ 170 w 624"/>
                  <a:gd name="T15" fmla="*/ 170 h 567"/>
                  <a:gd name="T16" fmla="*/ 283 w 624"/>
                  <a:gd name="T17" fmla="*/ 170 h 567"/>
                  <a:gd name="T18" fmla="*/ 283 w 624"/>
                  <a:gd name="T19" fmla="*/ 283 h 567"/>
                  <a:gd name="T20" fmla="*/ 624 w 624"/>
                  <a:gd name="T21" fmla="*/ 283 h 567"/>
                  <a:gd name="T22" fmla="*/ 624 w 624"/>
                  <a:gd name="T23" fmla="*/ 340 h 567"/>
                  <a:gd name="T24" fmla="*/ 453 w 624"/>
                  <a:gd name="T25" fmla="*/ 340 h 567"/>
                  <a:gd name="T26" fmla="*/ 453 w 624"/>
                  <a:gd name="T27" fmla="*/ 397 h 567"/>
                  <a:gd name="T28" fmla="*/ 510 w 624"/>
                  <a:gd name="T29" fmla="*/ 397 h 567"/>
                  <a:gd name="T30" fmla="*/ 510 w 624"/>
                  <a:gd name="T31" fmla="*/ 510 h 567"/>
                  <a:gd name="T32" fmla="*/ 453 w 624"/>
                  <a:gd name="T33" fmla="*/ 510 h 567"/>
                  <a:gd name="T34" fmla="*/ 453 w 624"/>
                  <a:gd name="T35" fmla="*/ 567 h 567"/>
                  <a:gd name="T36" fmla="*/ 340 w 624"/>
                  <a:gd name="T37" fmla="*/ 567 h 567"/>
                  <a:gd name="T38" fmla="*/ 340 w 624"/>
                  <a:gd name="T39" fmla="*/ 510 h 567"/>
                  <a:gd name="T40" fmla="*/ 283 w 624"/>
                  <a:gd name="T41" fmla="*/ 510 h 567"/>
                  <a:gd name="T42" fmla="*/ 283 w 624"/>
                  <a:gd name="T43" fmla="*/ 453 h 567"/>
                  <a:gd name="T44" fmla="*/ 227 w 624"/>
                  <a:gd name="T45" fmla="*/ 453 h 567"/>
                  <a:gd name="T46" fmla="*/ 227 w 624"/>
                  <a:gd name="T47" fmla="*/ 397 h 567"/>
                  <a:gd name="T48" fmla="*/ 0 w 624"/>
                  <a:gd name="T49" fmla="*/ 39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24" h="567">
                    <a:moveTo>
                      <a:pt x="0" y="397"/>
                    </a:moveTo>
                    <a:lnTo>
                      <a:pt x="0" y="283"/>
                    </a:lnTo>
                    <a:lnTo>
                      <a:pt x="56" y="283"/>
                    </a:lnTo>
                    <a:lnTo>
                      <a:pt x="56" y="170"/>
                    </a:lnTo>
                    <a:lnTo>
                      <a:pt x="113" y="170"/>
                    </a:lnTo>
                    <a:lnTo>
                      <a:pt x="113" y="0"/>
                    </a:lnTo>
                    <a:lnTo>
                      <a:pt x="170" y="0"/>
                    </a:lnTo>
                    <a:lnTo>
                      <a:pt x="170" y="170"/>
                    </a:lnTo>
                    <a:lnTo>
                      <a:pt x="283" y="170"/>
                    </a:lnTo>
                    <a:lnTo>
                      <a:pt x="283" y="283"/>
                    </a:lnTo>
                    <a:lnTo>
                      <a:pt x="624" y="283"/>
                    </a:lnTo>
                    <a:lnTo>
                      <a:pt x="624" y="340"/>
                    </a:lnTo>
                    <a:lnTo>
                      <a:pt x="453" y="340"/>
                    </a:lnTo>
                    <a:lnTo>
                      <a:pt x="453" y="397"/>
                    </a:lnTo>
                    <a:lnTo>
                      <a:pt x="510" y="397"/>
                    </a:lnTo>
                    <a:lnTo>
                      <a:pt x="510" y="510"/>
                    </a:lnTo>
                    <a:lnTo>
                      <a:pt x="453" y="510"/>
                    </a:lnTo>
                    <a:lnTo>
                      <a:pt x="453" y="567"/>
                    </a:lnTo>
                    <a:lnTo>
                      <a:pt x="340" y="567"/>
                    </a:lnTo>
                    <a:lnTo>
                      <a:pt x="340" y="510"/>
                    </a:lnTo>
                    <a:lnTo>
                      <a:pt x="283" y="510"/>
                    </a:lnTo>
                    <a:lnTo>
                      <a:pt x="283" y="453"/>
                    </a:lnTo>
                    <a:lnTo>
                      <a:pt x="227" y="453"/>
                    </a:lnTo>
                    <a:lnTo>
                      <a:pt x="227" y="397"/>
                    </a:lnTo>
                    <a:lnTo>
                      <a:pt x="0" y="39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9" name="Freeform 263">
                <a:extLst>
                  <a:ext uri="{FF2B5EF4-FFF2-40B4-BE49-F238E27FC236}">
                    <a16:creationId xmlns:a16="http://schemas.microsoft.com/office/drawing/2014/main" id="{021D5793-2822-4E66-A76D-C271CBBA8C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3" y="3862"/>
                <a:ext cx="1417" cy="1134"/>
              </a:xfrm>
              <a:custGeom>
                <a:avLst/>
                <a:gdLst>
                  <a:gd name="T0" fmla="*/ 1417 w 1417"/>
                  <a:gd name="T1" fmla="*/ 794 h 1134"/>
                  <a:gd name="T2" fmla="*/ 907 w 1417"/>
                  <a:gd name="T3" fmla="*/ 794 h 1134"/>
                  <a:gd name="T4" fmla="*/ 907 w 1417"/>
                  <a:gd name="T5" fmla="*/ 737 h 1134"/>
                  <a:gd name="T6" fmla="*/ 850 w 1417"/>
                  <a:gd name="T7" fmla="*/ 737 h 1134"/>
                  <a:gd name="T8" fmla="*/ 850 w 1417"/>
                  <a:gd name="T9" fmla="*/ 680 h 1134"/>
                  <a:gd name="T10" fmla="*/ 794 w 1417"/>
                  <a:gd name="T11" fmla="*/ 680 h 1134"/>
                  <a:gd name="T12" fmla="*/ 794 w 1417"/>
                  <a:gd name="T13" fmla="*/ 624 h 1134"/>
                  <a:gd name="T14" fmla="*/ 737 w 1417"/>
                  <a:gd name="T15" fmla="*/ 624 h 1134"/>
                  <a:gd name="T16" fmla="*/ 737 w 1417"/>
                  <a:gd name="T17" fmla="*/ 567 h 1134"/>
                  <a:gd name="T18" fmla="*/ 680 w 1417"/>
                  <a:gd name="T19" fmla="*/ 567 h 1134"/>
                  <a:gd name="T20" fmla="*/ 680 w 1417"/>
                  <a:gd name="T21" fmla="*/ 510 h 1134"/>
                  <a:gd name="T22" fmla="*/ 624 w 1417"/>
                  <a:gd name="T23" fmla="*/ 510 h 1134"/>
                  <a:gd name="T24" fmla="*/ 624 w 1417"/>
                  <a:gd name="T25" fmla="*/ 397 h 1134"/>
                  <a:gd name="T26" fmla="*/ 567 w 1417"/>
                  <a:gd name="T27" fmla="*/ 397 h 1134"/>
                  <a:gd name="T28" fmla="*/ 567 w 1417"/>
                  <a:gd name="T29" fmla="*/ 283 h 1134"/>
                  <a:gd name="T30" fmla="*/ 510 w 1417"/>
                  <a:gd name="T31" fmla="*/ 283 h 1134"/>
                  <a:gd name="T32" fmla="*/ 510 w 1417"/>
                  <a:gd name="T33" fmla="*/ 170 h 1134"/>
                  <a:gd name="T34" fmla="*/ 454 w 1417"/>
                  <a:gd name="T35" fmla="*/ 170 h 1134"/>
                  <a:gd name="T36" fmla="*/ 454 w 1417"/>
                  <a:gd name="T37" fmla="*/ 113 h 1134"/>
                  <a:gd name="T38" fmla="*/ 283 w 1417"/>
                  <a:gd name="T39" fmla="*/ 113 h 1134"/>
                  <a:gd name="T40" fmla="*/ 283 w 1417"/>
                  <a:gd name="T41" fmla="*/ 57 h 1134"/>
                  <a:gd name="T42" fmla="*/ 227 w 1417"/>
                  <a:gd name="T43" fmla="*/ 57 h 1134"/>
                  <a:gd name="T44" fmla="*/ 227 w 1417"/>
                  <a:gd name="T45" fmla="*/ 0 h 1134"/>
                  <a:gd name="T46" fmla="*/ 170 w 1417"/>
                  <a:gd name="T47" fmla="*/ 0 h 1134"/>
                  <a:gd name="T48" fmla="*/ 170 w 1417"/>
                  <a:gd name="T49" fmla="*/ 57 h 1134"/>
                  <a:gd name="T50" fmla="*/ 57 w 1417"/>
                  <a:gd name="T51" fmla="*/ 57 h 1134"/>
                  <a:gd name="T52" fmla="*/ 57 w 1417"/>
                  <a:gd name="T53" fmla="*/ 113 h 1134"/>
                  <a:gd name="T54" fmla="*/ 0 w 1417"/>
                  <a:gd name="T55" fmla="*/ 113 h 1134"/>
                  <a:gd name="T56" fmla="*/ 0 w 1417"/>
                  <a:gd name="T57" fmla="*/ 454 h 1134"/>
                  <a:gd name="T58" fmla="*/ 57 w 1417"/>
                  <a:gd name="T59" fmla="*/ 454 h 1134"/>
                  <a:gd name="T60" fmla="*/ 57 w 1417"/>
                  <a:gd name="T61" fmla="*/ 510 h 1134"/>
                  <a:gd name="T62" fmla="*/ 113 w 1417"/>
                  <a:gd name="T63" fmla="*/ 510 h 1134"/>
                  <a:gd name="T64" fmla="*/ 113 w 1417"/>
                  <a:gd name="T65" fmla="*/ 567 h 1134"/>
                  <a:gd name="T66" fmla="*/ 170 w 1417"/>
                  <a:gd name="T67" fmla="*/ 567 h 1134"/>
                  <a:gd name="T68" fmla="*/ 170 w 1417"/>
                  <a:gd name="T69" fmla="*/ 680 h 1134"/>
                  <a:gd name="T70" fmla="*/ 227 w 1417"/>
                  <a:gd name="T71" fmla="*/ 680 h 1134"/>
                  <a:gd name="T72" fmla="*/ 227 w 1417"/>
                  <a:gd name="T73" fmla="*/ 737 h 1134"/>
                  <a:gd name="T74" fmla="*/ 340 w 1417"/>
                  <a:gd name="T75" fmla="*/ 737 h 1134"/>
                  <a:gd name="T76" fmla="*/ 340 w 1417"/>
                  <a:gd name="T77" fmla="*/ 794 h 1134"/>
                  <a:gd name="T78" fmla="*/ 397 w 1417"/>
                  <a:gd name="T79" fmla="*/ 794 h 1134"/>
                  <a:gd name="T80" fmla="*/ 397 w 1417"/>
                  <a:gd name="T81" fmla="*/ 850 h 1134"/>
                  <a:gd name="T82" fmla="*/ 454 w 1417"/>
                  <a:gd name="T83" fmla="*/ 850 h 1134"/>
                  <a:gd name="T84" fmla="*/ 454 w 1417"/>
                  <a:gd name="T85" fmla="*/ 907 h 1134"/>
                  <a:gd name="T86" fmla="*/ 510 w 1417"/>
                  <a:gd name="T87" fmla="*/ 907 h 1134"/>
                  <a:gd name="T88" fmla="*/ 510 w 1417"/>
                  <a:gd name="T89" fmla="*/ 964 h 1134"/>
                  <a:gd name="T90" fmla="*/ 680 w 1417"/>
                  <a:gd name="T91" fmla="*/ 964 h 1134"/>
                  <a:gd name="T92" fmla="*/ 680 w 1417"/>
                  <a:gd name="T93" fmla="*/ 1021 h 1134"/>
                  <a:gd name="T94" fmla="*/ 737 w 1417"/>
                  <a:gd name="T95" fmla="*/ 1021 h 1134"/>
                  <a:gd name="T96" fmla="*/ 737 w 1417"/>
                  <a:gd name="T97" fmla="*/ 1077 h 1134"/>
                  <a:gd name="T98" fmla="*/ 794 w 1417"/>
                  <a:gd name="T99" fmla="*/ 1077 h 1134"/>
                  <a:gd name="T100" fmla="*/ 794 w 1417"/>
                  <a:gd name="T101" fmla="*/ 1134 h 1134"/>
                  <a:gd name="T102" fmla="*/ 1304 w 1417"/>
                  <a:gd name="T103" fmla="*/ 1134 h 1134"/>
                  <a:gd name="T104" fmla="*/ 1304 w 1417"/>
                  <a:gd name="T105" fmla="*/ 1077 h 1134"/>
                  <a:gd name="T106" fmla="*/ 1361 w 1417"/>
                  <a:gd name="T107" fmla="*/ 1077 h 1134"/>
                  <a:gd name="T108" fmla="*/ 1361 w 1417"/>
                  <a:gd name="T109" fmla="*/ 907 h 1134"/>
                  <a:gd name="T110" fmla="*/ 1417 w 1417"/>
                  <a:gd name="T111" fmla="*/ 907 h 1134"/>
                  <a:gd name="T112" fmla="*/ 1417 w 1417"/>
                  <a:gd name="T113" fmla="*/ 79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417" h="1134">
                    <a:moveTo>
                      <a:pt x="1417" y="794"/>
                    </a:moveTo>
                    <a:lnTo>
                      <a:pt x="907" y="794"/>
                    </a:lnTo>
                    <a:lnTo>
                      <a:pt x="907" y="737"/>
                    </a:lnTo>
                    <a:lnTo>
                      <a:pt x="850" y="737"/>
                    </a:lnTo>
                    <a:lnTo>
                      <a:pt x="850" y="680"/>
                    </a:lnTo>
                    <a:lnTo>
                      <a:pt x="794" y="680"/>
                    </a:lnTo>
                    <a:lnTo>
                      <a:pt x="794" y="624"/>
                    </a:lnTo>
                    <a:lnTo>
                      <a:pt x="737" y="624"/>
                    </a:lnTo>
                    <a:lnTo>
                      <a:pt x="737" y="567"/>
                    </a:lnTo>
                    <a:lnTo>
                      <a:pt x="680" y="567"/>
                    </a:lnTo>
                    <a:lnTo>
                      <a:pt x="680" y="510"/>
                    </a:lnTo>
                    <a:lnTo>
                      <a:pt x="624" y="510"/>
                    </a:lnTo>
                    <a:lnTo>
                      <a:pt x="624" y="397"/>
                    </a:lnTo>
                    <a:lnTo>
                      <a:pt x="567" y="397"/>
                    </a:lnTo>
                    <a:lnTo>
                      <a:pt x="567" y="283"/>
                    </a:lnTo>
                    <a:lnTo>
                      <a:pt x="510" y="283"/>
                    </a:lnTo>
                    <a:lnTo>
                      <a:pt x="510" y="170"/>
                    </a:lnTo>
                    <a:lnTo>
                      <a:pt x="454" y="170"/>
                    </a:lnTo>
                    <a:lnTo>
                      <a:pt x="454" y="113"/>
                    </a:lnTo>
                    <a:lnTo>
                      <a:pt x="283" y="113"/>
                    </a:lnTo>
                    <a:lnTo>
                      <a:pt x="283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57" y="57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454"/>
                    </a:lnTo>
                    <a:lnTo>
                      <a:pt x="57" y="454"/>
                    </a:lnTo>
                    <a:lnTo>
                      <a:pt x="57" y="510"/>
                    </a:lnTo>
                    <a:lnTo>
                      <a:pt x="113" y="510"/>
                    </a:lnTo>
                    <a:lnTo>
                      <a:pt x="113" y="567"/>
                    </a:lnTo>
                    <a:lnTo>
                      <a:pt x="170" y="567"/>
                    </a:lnTo>
                    <a:lnTo>
                      <a:pt x="170" y="680"/>
                    </a:lnTo>
                    <a:lnTo>
                      <a:pt x="227" y="680"/>
                    </a:lnTo>
                    <a:lnTo>
                      <a:pt x="227" y="737"/>
                    </a:lnTo>
                    <a:lnTo>
                      <a:pt x="340" y="737"/>
                    </a:lnTo>
                    <a:lnTo>
                      <a:pt x="340" y="794"/>
                    </a:lnTo>
                    <a:lnTo>
                      <a:pt x="397" y="794"/>
                    </a:lnTo>
                    <a:lnTo>
                      <a:pt x="397" y="850"/>
                    </a:lnTo>
                    <a:lnTo>
                      <a:pt x="454" y="850"/>
                    </a:lnTo>
                    <a:lnTo>
                      <a:pt x="454" y="907"/>
                    </a:lnTo>
                    <a:lnTo>
                      <a:pt x="510" y="907"/>
                    </a:lnTo>
                    <a:lnTo>
                      <a:pt x="510" y="964"/>
                    </a:lnTo>
                    <a:lnTo>
                      <a:pt x="680" y="964"/>
                    </a:lnTo>
                    <a:lnTo>
                      <a:pt x="680" y="1021"/>
                    </a:lnTo>
                    <a:lnTo>
                      <a:pt x="737" y="1021"/>
                    </a:lnTo>
                    <a:lnTo>
                      <a:pt x="737" y="1077"/>
                    </a:lnTo>
                    <a:lnTo>
                      <a:pt x="794" y="1077"/>
                    </a:lnTo>
                    <a:lnTo>
                      <a:pt x="794" y="1134"/>
                    </a:lnTo>
                    <a:lnTo>
                      <a:pt x="1304" y="1134"/>
                    </a:lnTo>
                    <a:lnTo>
                      <a:pt x="1304" y="1077"/>
                    </a:lnTo>
                    <a:lnTo>
                      <a:pt x="1361" y="1077"/>
                    </a:lnTo>
                    <a:lnTo>
                      <a:pt x="1361" y="907"/>
                    </a:lnTo>
                    <a:lnTo>
                      <a:pt x="1417" y="907"/>
                    </a:lnTo>
                    <a:lnTo>
                      <a:pt x="1417" y="79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90" name="Freeform 264">
                <a:extLst>
                  <a:ext uri="{FF2B5EF4-FFF2-40B4-BE49-F238E27FC236}">
                    <a16:creationId xmlns:a16="http://schemas.microsoft.com/office/drawing/2014/main" id="{EC0BECCF-4588-495C-869C-B9CE49BD86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3" y="3975"/>
                <a:ext cx="964" cy="681"/>
              </a:xfrm>
              <a:custGeom>
                <a:avLst/>
                <a:gdLst>
                  <a:gd name="T0" fmla="*/ 964 w 964"/>
                  <a:gd name="T1" fmla="*/ 511 h 681"/>
                  <a:gd name="T2" fmla="*/ 851 w 964"/>
                  <a:gd name="T3" fmla="*/ 511 h 681"/>
                  <a:gd name="T4" fmla="*/ 851 w 964"/>
                  <a:gd name="T5" fmla="*/ 454 h 681"/>
                  <a:gd name="T6" fmla="*/ 794 w 964"/>
                  <a:gd name="T7" fmla="*/ 454 h 681"/>
                  <a:gd name="T8" fmla="*/ 794 w 964"/>
                  <a:gd name="T9" fmla="*/ 397 h 681"/>
                  <a:gd name="T10" fmla="*/ 624 w 964"/>
                  <a:gd name="T11" fmla="*/ 397 h 681"/>
                  <a:gd name="T12" fmla="*/ 624 w 964"/>
                  <a:gd name="T13" fmla="*/ 454 h 681"/>
                  <a:gd name="T14" fmla="*/ 567 w 964"/>
                  <a:gd name="T15" fmla="*/ 454 h 681"/>
                  <a:gd name="T16" fmla="*/ 567 w 964"/>
                  <a:gd name="T17" fmla="*/ 284 h 681"/>
                  <a:gd name="T18" fmla="*/ 511 w 964"/>
                  <a:gd name="T19" fmla="*/ 284 h 681"/>
                  <a:gd name="T20" fmla="*/ 511 w 964"/>
                  <a:gd name="T21" fmla="*/ 227 h 681"/>
                  <a:gd name="T22" fmla="*/ 454 w 964"/>
                  <a:gd name="T23" fmla="*/ 227 h 681"/>
                  <a:gd name="T24" fmla="*/ 454 w 964"/>
                  <a:gd name="T25" fmla="*/ 170 h 681"/>
                  <a:gd name="T26" fmla="*/ 284 w 964"/>
                  <a:gd name="T27" fmla="*/ 170 h 681"/>
                  <a:gd name="T28" fmla="*/ 284 w 964"/>
                  <a:gd name="T29" fmla="*/ 114 h 681"/>
                  <a:gd name="T30" fmla="*/ 227 w 964"/>
                  <a:gd name="T31" fmla="*/ 114 h 681"/>
                  <a:gd name="T32" fmla="*/ 227 w 964"/>
                  <a:gd name="T33" fmla="*/ 57 h 681"/>
                  <a:gd name="T34" fmla="*/ 170 w 964"/>
                  <a:gd name="T35" fmla="*/ 57 h 681"/>
                  <a:gd name="T36" fmla="*/ 170 w 964"/>
                  <a:gd name="T37" fmla="*/ 0 h 681"/>
                  <a:gd name="T38" fmla="*/ 57 w 964"/>
                  <a:gd name="T39" fmla="*/ 0 h 681"/>
                  <a:gd name="T40" fmla="*/ 57 w 964"/>
                  <a:gd name="T41" fmla="*/ 57 h 681"/>
                  <a:gd name="T42" fmla="*/ 0 w 964"/>
                  <a:gd name="T43" fmla="*/ 57 h 681"/>
                  <a:gd name="T44" fmla="*/ 0 w 964"/>
                  <a:gd name="T45" fmla="*/ 170 h 681"/>
                  <a:gd name="T46" fmla="*/ 57 w 964"/>
                  <a:gd name="T47" fmla="*/ 170 h 681"/>
                  <a:gd name="T48" fmla="*/ 57 w 964"/>
                  <a:gd name="T49" fmla="*/ 284 h 681"/>
                  <a:gd name="T50" fmla="*/ 114 w 964"/>
                  <a:gd name="T51" fmla="*/ 284 h 681"/>
                  <a:gd name="T52" fmla="*/ 114 w 964"/>
                  <a:gd name="T53" fmla="*/ 397 h 681"/>
                  <a:gd name="T54" fmla="*/ 170 w 964"/>
                  <a:gd name="T55" fmla="*/ 397 h 681"/>
                  <a:gd name="T56" fmla="*/ 170 w 964"/>
                  <a:gd name="T57" fmla="*/ 454 h 681"/>
                  <a:gd name="T58" fmla="*/ 227 w 964"/>
                  <a:gd name="T59" fmla="*/ 454 h 681"/>
                  <a:gd name="T60" fmla="*/ 227 w 964"/>
                  <a:gd name="T61" fmla="*/ 511 h 681"/>
                  <a:gd name="T62" fmla="*/ 284 w 964"/>
                  <a:gd name="T63" fmla="*/ 511 h 681"/>
                  <a:gd name="T64" fmla="*/ 284 w 964"/>
                  <a:gd name="T65" fmla="*/ 567 h 681"/>
                  <a:gd name="T66" fmla="*/ 340 w 964"/>
                  <a:gd name="T67" fmla="*/ 567 h 681"/>
                  <a:gd name="T68" fmla="*/ 340 w 964"/>
                  <a:gd name="T69" fmla="*/ 624 h 681"/>
                  <a:gd name="T70" fmla="*/ 397 w 964"/>
                  <a:gd name="T71" fmla="*/ 624 h 681"/>
                  <a:gd name="T72" fmla="*/ 397 w 964"/>
                  <a:gd name="T73" fmla="*/ 681 h 681"/>
                  <a:gd name="T74" fmla="*/ 964 w 964"/>
                  <a:gd name="T75" fmla="*/ 681 h 681"/>
                  <a:gd name="T76" fmla="*/ 964 w 964"/>
                  <a:gd name="T77" fmla="*/ 567 h 681"/>
                  <a:gd name="T78" fmla="*/ 964 w 964"/>
                  <a:gd name="T79" fmla="*/ 511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964" h="681">
                    <a:moveTo>
                      <a:pt x="964" y="511"/>
                    </a:moveTo>
                    <a:lnTo>
                      <a:pt x="851" y="511"/>
                    </a:lnTo>
                    <a:lnTo>
                      <a:pt x="851" y="454"/>
                    </a:lnTo>
                    <a:lnTo>
                      <a:pt x="794" y="454"/>
                    </a:lnTo>
                    <a:lnTo>
                      <a:pt x="794" y="397"/>
                    </a:lnTo>
                    <a:lnTo>
                      <a:pt x="624" y="397"/>
                    </a:lnTo>
                    <a:lnTo>
                      <a:pt x="624" y="454"/>
                    </a:lnTo>
                    <a:lnTo>
                      <a:pt x="567" y="454"/>
                    </a:lnTo>
                    <a:lnTo>
                      <a:pt x="567" y="284"/>
                    </a:lnTo>
                    <a:lnTo>
                      <a:pt x="511" y="284"/>
                    </a:lnTo>
                    <a:lnTo>
                      <a:pt x="511" y="227"/>
                    </a:lnTo>
                    <a:lnTo>
                      <a:pt x="454" y="227"/>
                    </a:lnTo>
                    <a:lnTo>
                      <a:pt x="454" y="170"/>
                    </a:lnTo>
                    <a:lnTo>
                      <a:pt x="284" y="170"/>
                    </a:lnTo>
                    <a:lnTo>
                      <a:pt x="284" y="114"/>
                    </a:lnTo>
                    <a:lnTo>
                      <a:pt x="227" y="114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84"/>
                    </a:lnTo>
                    <a:lnTo>
                      <a:pt x="114" y="284"/>
                    </a:lnTo>
                    <a:lnTo>
                      <a:pt x="114" y="397"/>
                    </a:lnTo>
                    <a:lnTo>
                      <a:pt x="170" y="397"/>
                    </a:lnTo>
                    <a:lnTo>
                      <a:pt x="170" y="454"/>
                    </a:lnTo>
                    <a:lnTo>
                      <a:pt x="227" y="454"/>
                    </a:lnTo>
                    <a:lnTo>
                      <a:pt x="227" y="511"/>
                    </a:lnTo>
                    <a:lnTo>
                      <a:pt x="284" y="511"/>
                    </a:lnTo>
                    <a:lnTo>
                      <a:pt x="284" y="567"/>
                    </a:lnTo>
                    <a:lnTo>
                      <a:pt x="340" y="567"/>
                    </a:lnTo>
                    <a:lnTo>
                      <a:pt x="340" y="624"/>
                    </a:lnTo>
                    <a:lnTo>
                      <a:pt x="397" y="624"/>
                    </a:lnTo>
                    <a:lnTo>
                      <a:pt x="397" y="681"/>
                    </a:lnTo>
                    <a:lnTo>
                      <a:pt x="964" y="681"/>
                    </a:lnTo>
                    <a:lnTo>
                      <a:pt x="964" y="567"/>
                    </a:lnTo>
                    <a:lnTo>
                      <a:pt x="964" y="51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103" name="Group 323">
              <a:extLst>
                <a:ext uri="{FF2B5EF4-FFF2-40B4-BE49-F238E27FC236}">
                  <a16:creationId xmlns:a16="http://schemas.microsoft.com/office/drawing/2014/main" id="{3CE61CED-03A6-4655-8721-487F2F0C00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6179" y="1025640"/>
              <a:ext cx="6685643" cy="7458982"/>
              <a:chOff x="76" y="913"/>
              <a:chExt cx="5896" cy="6578"/>
            </a:xfrm>
          </p:grpSpPr>
          <p:sp>
            <p:nvSpPr>
              <p:cNvPr id="146" name="Freeform 265">
                <a:extLst>
                  <a:ext uri="{FF2B5EF4-FFF2-40B4-BE49-F238E27FC236}">
                    <a16:creationId xmlns:a16="http://schemas.microsoft.com/office/drawing/2014/main" id="{113E3DC4-8175-4959-9E90-8ECBB6F654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67" y="4656"/>
                <a:ext cx="341" cy="113"/>
              </a:xfrm>
              <a:custGeom>
                <a:avLst/>
                <a:gdLst>
                  <a:gd name="T0" fmla="*/ 0 w 341"/>
                  <a:gd name="T1" fmla="*/ 0 h 113"/>
                  <a:gd name="T2" fmla="*/ 341 w 341"/>
                  <a:gd name="T3" fmla="*/ 0 h 113"/>
                  <a:gd name="T4" fmla="*/ 341 w 341"/>
                  <a:gd name="T5" fmla="*/ 113 h 113"/>
                  <a:gd name="T6" fmla="*/ 0 w 341"/>
                  <a:gd name="T7" fmla="*/ 113 h 113"/>
                  <a:gd name="T8" fmla="*/ 0 w 341"/>
                  <a:gd name="T9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1" h="113">
                    <a:moveTo>
                      <a:pt x="0" y="0"/>
                    </a:moveTo>
                    <a:lnTo>
                      <a:pt x="341" y="0"/>
                    </a:lnTo>
                    <a:lnTo>
                      <a:pt x="341" y="113"/>
                    </a:lnTo>
                    <a:lnTo>
                      <a:pt x="0" y="113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7" name="Freeform 266">
                <a:extLst>
                  <a:ext uri="{FF2B5EF4-FFF2-40B4-BE49-F238E27FC236}">
                    <a16:creationId xmlns:a16="http://schemas.microsoft.com/office/drawing/2014/main" id="{4F57CF76-CC37-4104-89BB-34D284B7FE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1" y="4599"/>
                <a:ext cx="227" cy="227"/>
              </a:xfrm>
              <a:custGeom>
                <a:avLst/>
                <a:gdLst>
                  <a:gd name="T0" fmla="*/ 0 w 227"/>
                  <a:gd name="T1" fmla="*/ 57 h 227"/>
                  <a:gd name="T2" fmla="*/ 0 w 227"/>
                  <a:gd name="T3" fmla="*/ 0 h 227"/>
                  <a:gd name="T4" fmla="*/ 227 w 227"/>
                  <a:gd name="T5" fmla="*/ 0 h 227"/>
                  <a:gd name="T6" fmla="*/ 227 w 227"/>
                  <a:gd name="T7" fmla="*/ 113 h 227"/>
                  <a:gd name="T8" fmla="*/ 170 w 227"/>
                  <a:gd name="T9" fmla="*/ 113 h 227"/>
                  <a:gd name="T10" fmla="*/ 170 w 227"/>
                  <a:gd name="T11" fmla="*/ 170 h 227"/>
                  <a:gd name="T12" fmla="*/ 113 w 227"/>
                  <a:gd name="T13" fmla="*/ 170 h 227"/>
                  <a:gd name="T14" fmla="*/ 113 w 227"/>
                  <a:gd name="T15" fmla="*/ 227 h 227"/>
                  <a:gd name="T16" fmla="*/ 57 w 227"/>
                  <a:gd name="T17" fmla="*/ 227 h 227"/>
                  <a:gd name="T18" fmla="*/ 57 w 227"/>
                  <a:gd name="T19" fmla="*/ 57 h 227"/>
                  <a:gd name="T20" fmla="*/ 0 w 227"/>
                  <a:gd name="T21" fmla="*/ 5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7" h="227">
                    <a:moveTo>
                      <a:pt x="0" y="57"/>
                    </a:moveTo>
                    <a:lnTo>
                      <a:pt x="0" y="0"/>
                    </a:lnTo>
                    <a:lnTo>
                      <a:pt x="227" y="0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170"/>
                    </a:lnTo>
                    <a:lnTo>
                      <a:pt x="113" y="170"/>
                    </a:lnTo>
                    <a:lnTo>
                      <a:pt x="113" y="227"/>
                    </a:lnTo>
                    <a:lnTo>
                      <a:pt x="57" y="227"/>
                    </a:lnTo>
                    <a:lnTo>
                      <a:pt x="57" y="57"/>
                    </a:lnTo>
                    <a:lnTo>
                      <a:pt x="0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8" name="Freeform 267">
                <a:extLst>
                  <a:ext uri="{FF2B5EF4-FFF2-40B4-BE49-F238E27FC236}">
                    <a16:creationId xmlns:a16="http://schemas.microsoft.com/office/drawing/2014/main" id="{88E16070-2D1F-4837-8151-C7489802A1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1" y="4486"/>
                <a:ext cx="227" cy="170"/>
              </a:xfrm>
              <a:custGeom>
                <a:avLst/>
                <a:gdLst>
                  <a:gd name="T0" fmla="*/ 0 w 227"/>
                  <a:gd name="T1" fmla="*/ 170 h 170"/>
                  <a:gd name="T2" fmla="*/ 0 w 227"/>
                  <a:gd name="T3" fmla="*/ 56 h 170"/>
                  <a:gd name="T4" fmla="*/ 56 w 227"/>
                  <a:gd name="T5" fmla="*/ 56 h 170"/>
                  <a:gd name="T6" fmla="*/ 56 w 227"/>
                  <a:gd name="T7" fmla="*/ 0 h 170"/>
                  <a:gd name="T8" fmla="*/ 227 w 227"/>
                  <a:gd name="T9" fmla="*/ 0 h 170"/>
                  <a:gd name="T10" fmla="*/ 227 w 227"/>
                  <a:gd name="T11" fmla="*/ 113 h 170"/>
                  <a:gd name="T12" fmla="*/ 170 w 227"/>
                  <a:gd name="T13" fmla="*/ 113 h 170"/>
                  <a:gd name="T14" fmla="*/ 170 w 227"/>
                  <a:gd name="T15" fmla="*/ 170 h 170"/>
                  <a:gd name="T16" fmla="*/ 0 w 227"/>
                  <a:gd name="T17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7" h="170">
                    <a:moveTo>
                      <a:pt x="0" y="170"/>
                    </a:moveTo>
                    <a:lnTo>
                      <a:pt x="0" y="56"/>
                    </a:lnTo>
                    <a:lnTo>
                      <a:pt x="56" y="56"/>
                    </a:lnTo>
                    <a:lnTo>
                      <a:pt x="56" y="0"/>
                    </a:lnTo>
                    <a:lnTo>
                      <a:pt x="227" y="0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170"/>
                    </a:lnTo>
                    <a:lnTo>
                      <a:pt x="0" y="17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9" name="Freeform 268">
                <a:extLst>
                  <a:ext uri="{FF2B5EF4-FFF2-40B4-BE49-F238E27FC236}">
                    <a16:creationId xmlns:a16="http://schemas.microsoft.com/office/drawing/2014/main" id="{ED67727D-7D9E-44E8-AAB8-07147780E2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54" y="4316"/>
                <a:ext cx="510" cy="340"/>
              </a:xfrm>
              <a:custGeom>
                <a:avLst/>
                <a:gdLst>
                  <a:gd name="T0" fmla="*/ 510 w 510"/>
                  <a:gd name="T1" fmla="*/ 113 h 340"/>
                  <a:gd name="T2" fmla="*/ 510 w 510"/>
                  <a:gd name="T3" fmla="*/ 56 h 340"/>
                  <a:gd name="T4" fmla="*/ 454 w 510"/>
                  <a:gd name="T5" fmla="*/ 56 h 340"/>
                  <a:gd name="T6" fmla="*/ 454 w 510"/>
                  <a:gd name="T7" fmla="*/ 0 h 340"/>
                  <a:gd name="T8" fmla="*/ 170 w 510"/>
                  <a:gd name="T9" fmla="*/ 0 h 340"/>
                  <a:gd name="T10" fmla="*/ 170 w 510"/>
                  <a:gd name="T11" fmla="*/ 56 h 340"/>
                  <a:gd name="T12" fmla="*/ 0 w 510"/>
                  <a:gd name="T13" fmla="*/ 56 h 340"/>
                  <a:gd name="T14" fmla="*/ 0 w 510"/>
                  <a:gd name="T15" fmla="*/ 340 h 340"/>
                  <a:gd name="T16" fmla="*/ 227 w 510"/>
                  <a:gd name="T17" fmla="*/ 340 h 340"/>
                  <a:gd name="T18" fmla="*/ 227 w 510"/>
                  <a:gd name="T19" fmla="*/ 226 h 340"/>
                  <a:gd name="T20" fmla="*/ 283 w 510"/>
                  <a:gd name="T21" fmla="*/ 226 h 340"/>
                  <a:gd name="T22" fmla="*/ 283 w 510"/>
                  <a:gd name="T23" fmla="*/ 170 h 340"/>
                  <a:gd name="T24" fmla="*/ 454 w 510"/>
                  <a:gd name="T25" fmla="*/ 170 h 340"/>
                  <a:gd name="T26" fmla="*/ 454 w 510"/>
                  <a:gd name="T27" fmla="*/ 113 h 340"/>
                  <a:gd name="T28" fmla="*/ 510 w 510"/>
                  <a:gd name="T29" fmla="*/ 113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10" h="340">
                    <a:moveTo>
                      <a:pt x="510" y="113"/>
                    </a:moveTo>
                    <a:lnTo>
                      <a:pt x="510" y="56"/>
                    </a:lnTo>
                    <a:lnTo>
                      <a:pt x="454" y="56"/>
                    </a:lnTo>
                    <a:lnTo>
                      <a:pt x="454" y="0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0" y="56"/>
                    </a:lnTo>
                    <a:lnTo>
                      <a:pt x="0" y="340"/>
                    </a:lnTo>
                    <a:lnTo>
                      <a:pt x="227" y="340"/>
                    </a:lnTo>
                    <a:lnTo>
                      <a:pt x="227" y="226"/>
                    </a:lnTo>
                    <a:lnTo>
                      <a:pt x="283" y="226"/>
                    </a:lnTo>
                    <a:lnTo>
                      <a:pt x="283" y="170"/>
                    </a:lnTo>
                    <a:lnTo>
                      <a:pt x="454" y="170"/>
                    </a:lnTo>
                    <a:lnTo>
                      <a:pt x="454" y="113"/>
                    </a:lnTo>
                    <a:lnTo>
                      <a:pt x="510" y="11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0" name="Freeform 269">
                <a:extLst>
                  <a:ext uri="{FF2B5EF4-FFF2-40B4-BE49-F238E27FC236}">
                    <a16:creationId xmlns:a16="http://schemas.microsoft.com/office/drawing/2014/main" id="{9B1F1582-83CB-4EF6-87A0-207EAF99B0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4" y="3975"/>
                <a:ext cx="340" cy="511"/>
              </a:xfrm>
              <a:custGeom>
                <a:avLst/>
                <a:gdLst>
                  <a:gd name="T0" fmla="*/ 340 w 340"/>
                  <a:gd name="T1" fmla="*/ 511 h 511"/>
                  <a:gd name="T2" fmla="*/ 340 w 340"/>
                  <a:gd name="T3" fmla="*/ 170 h 511"/>
                  <a:gd name="T4" fmla="*/ 226 w 340"/>
                  <a:gd name="T5" fmla="*/ 170 h 511"/>
                  <a:gd name="T6" fmla="*/ 226 w 340"/>
                  <a:gd name="T7" fmla="*/ 0 h 511"/>
                  <a:gd name="T8" fmla="*/ 113 w 340"/>
                  <a:gd name="T9" fmla="*/ 0 h 511"/>
                  <a:gd name="T10" fmla="*/ 113 w 340"/>
                  <a:gd name="T11" fmla="*/ 57 h 511"/>
                  <a:gd name="T12" fmla="*/ 56 w 340"/>
                  <a:gd name="T13" fmla="*/ 57 h 511"/>
                  <a:gd name="T14" fmla="*/ 56 w 340"/>
                  <a:gd name="T15" fmla="*/ 114 h 511"/>
                  <a:gd name="T16" fmla="*/ 0 w 340"/>
                  <a:gd name="T17" fmla="*/ 114 h 511"/>
                  <a:gd name="T18" fmla="*/ 0 w 340"/>
                  <a:gd name="T19" fmla="*/ 170 h 511"/>
                  <a:gd name="T20" fmla="*/ 56 w 340"/>
                  <a:gd name="T21" fmla="*/ 170 h 511"/>
                  <a:gd name="T22" fmla="*/ 56 w 340"/>
                  <a:gd name="T23" fmla="*/ 397 h 511"/>
                  <a:gd name="T24" fmla="*/ 113 w 340"/>
                  <a:gd name="T25" fmla="*/ 397 h 511"/>
                  <a:gd name="T26" fmla="*/ 113 w 340"/>
                  <a:gd name="T27" fmla="*/ 454 h 511"/>
                  <a:gd name="T28" fmla="*/ 170 w 340"/>
                  <a:gd name="T29" fmla="*/ 454 h 511"/>
                  <a:gd name="T30" fmla="*/ 170 w 340"/>
                  <a:gd name="T31" fmla="*/ 511 h 511"/>
                  <a:gd name="T32" fmla="*/ 340 w 340"/>
                  <a:gd name="T33" fmla="*/ 511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40" h="511">
                    <a:moveTo>
                      <a:pt x="340" y="511"/>
                    </a:moveTo>
                    <a:lnTo>
                      <a:pt x="340" y="170"/>
                    </a:lnTo>
                    <a:lnTo>
                      <a:pt x="226" y="170"/>
                    </a:lnTo>
                    <a:lnTo>
                      <a:pt x="226" y="0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56" y="57"/>
                    </a:lnTo>
                    <a:lnTo>
                      <a:pt x="56" y="114"/>
                    </a:lnTo>
                    <a:lnTo>
                      <a:pt x="0" y="114"/>
                    </a:lnTo>
                    <a:lnTo>
                      <a:pt x="0" y="170"/>
                    </a:lnTo>
                    <a:lnTo>
                      <a:pt x="56" y="170"/>
                    </a:lnTo>
                    <a:lnTo>
                      <a:pt x="56" y="397"/>
                    </a:lnTo>
                    <a:lnTo>
                      <a:pt x="113" y="397"/>
                    </a:lnTo>
                    <a:lnTo>
                      <a:pt x="113" y="454"/>
                    </a:lnTo>
                    <a:lnTo>
                      <a:pt x="170" y="454"/>
                    </a:lnTo>
                    <a:lnTo>
                      <a:pt x="170" y="511"/>
                    </a:lnTo>
                    <a:lnTo>
                      <a:pt x="340" y="51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1" name="Freeform 272">
                <a:extLst>
                  <a:ext uri="{FF2B5EF4-FFF2-40B4-BE49-F238E27FC236}">
                    <a16:creationId xmlns:a16="http://schemas.microsoft.com/office/drawing/2014/main" id="{5CBDD6C5-24C1-4A94-A57D-C47AF3D0B1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1" y="3578"/>
                <a:ext cx="453" cy="738"/>
              </a:xfrm>
              <a:custGeom>
                <a:avLst/>
                <a:gdLst>
                  <a:gd name="T0" fmla="*/ 170 w 453"/>
                  <a:gd name="T1" fmla="*/ 738 h 738"/>
                  <a:gd name="T2" fmla="*/ 170 w 453"/>
                  <a:gd name="T3" fmla="*/ 681 h 738"/>
                  <a:gd name="T4" fmla="*/ 56 w 453"/>
                  <a:gd name="T5" fmla="*/ 681 h 738"/>
                  <a:gd name="T6" fmla="*/ 56 w 453"/>
                  <a:gd name="T7" fmla="*/ 454 h 738"/>
                  <a:gd name="T8" fmla="*/ 113 w 453"/>
                  <a:gd name="T9" fmla="*/ 454 h 738"/>
                  <a:gd name="T10" fmla="*/ 113 w 453"/>
                  <a:gd name="T11" fmla="*/ 341 h 738"/>
                  <a:gd name="T12" fmla="*/ 56 w 453"/>
                  <a:gd name="T13" fmla="*/ 341 h 738"/>
                  <a:gd name="T14" fmla="*/ 56 w 453"/>
                  <a:gd name="T15" fmla="*/ 170 h 738"/>
                  <a:gd name="T16" fmla="*/ 0 w 453"/>
                  <a:gd name="T17" fmla="*/ 170 h 738"/>
                  <a:gd name="T18" fmla="*/ 0 w 453"/>
                  <a:gd name="T19" fmla="*/ 0 h 738"/>
                  <a:gd name="T20" fmla="*/ 170 w 453"/>
                  <a:gd name="T21" fmla="*/ 0 h 738"/>
                  <a:gd name="T22" fmla="*/ 170 w 453"/>
                  <a:gd name="T23" fmla="*/ 57 h 738"/>
                  <a:gd name="T24" fmla="*/ 226 w 453"/>
                  <a:gd name="T25" fmla="*/ 57 h 738"/>
                  <a:gd name="T26" fmla="*/ 226 w 453"/>
                  <a:gd name="T27" fmla="*/ 170 h 738"/>
                  <a:gd name="T28" fmla="*/ 283 w 453"/>
                  <a:gd name="T29" fmla="*/ 170 h 738"/>
                  <a:gd name="T30" fmla="*/ 283 w 453"/>
                  <a:gd name="T31" fmla="*/ 227 h 738"/>
                  <a:gd name="T32" fmla="*/ 340 w 453"/>
                  <a:gd name="T33" fmla="*/ 227 h 738"/>
                  <a:gd name="T34" fmla="*/ 340 w 453"/>
                  <a:gd name="T35" fmla="*/ 341 h 738"/>
                  <a:gd name="T36" fmla="*/ 453 w 453"/>
                  <a:gd name="T37" fmla="*/ 341 h 738"/>
                  <a:gd name="T38" fmla="*/ 453 w 453"/>
                  <a:gd name="T39" fmla="*/ 454 h 738"/>
                  <a:gd name="T40" fmla="*/ 397 w 453"/>
                  <a:gd name="T41" fmla="*/ 454 h 738"/>
                  <a:gd name="T42" fmla="*/ 397 w 453"/>
                  <a:gd name="T43" fmla="*/ 567 h 738"/>
                  <a:gd name="T44" fmla="*/ 340 w 453"/>
                  <a:gd name="T45" fmla="*/ 567 h 738"/>
                  <a:gd name="T46" fmla="*/ 340 w 453"/>
                  <a:gd name="T47" fmla="*/ 681 h 738"/>
                  <a:gd name="T48" fmla="*/ 283 w 453"/>
                  <a:gd name="T49" fmla="*/ 681 h 738"/>
                  <a:gd name="T50" fmla="*/ 283 w 453"/>
                  <a:gd name="T51" fmla="*/ 738 h 738"/>
                  <a:gd name="T52" fmla="*/ 170 w 453"/>
                  <a:gd name="T53" fmla="*/ 738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53" h="738">
                    <a:moveTo>
                      <a:pt x="170" y="738"/>
                    </a:moveTo>
                    <a:lnTo>
                      <a:pt x="170" y="681"/>
                    </a:lnTo>
                    <a:lnTo>
                      <a:pt x="56" y="681"/>
                    </a:lnTo>
                    <a:lnTo>
                      <a:pt x="56" y="454"/>
                    </a:lnTo>
                    <a:lnTo>
                      <a:pt x="113" y="454"/>
                    </a:lnTo>
                    <a:lnTo>
                      <a:pt x="113" y="341"/>
                    </a:lnTo>
                    <a:lnTo>
                      <a:pt x="56" y="341"/>
                    </a:lnTo>
                    <a:lnTo>
                      <a:pt x="56" y="170"/>
                    </a:lnTo>
                    <a:lnTo>
                      <a:pt x="0" y="170"/>
                    </a:lnTo>
                    <a:lnTo>
                      <a:pt x="0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226" y="57"/>
                    </a:lnTo>
                    <a:lnTo>
                      <a:pt x="226" y="170"/>
                    </a:lnTo>
                    <a:lnTo>
                      <a:pt x="283" y="170"/>
                    </a:lnTo>
                    <a:lnTo>
                      <a:pt x="283" y="227"/>
                    </a:lnTo>
                    <a:lnTo>
                      <a:pt x="340" y="227"/>
                    </a:lnTo>
                    <a:lnTo>
                      <a:pt x="340" y="341"/>
                    </a:lnTo>
                    <a:lnTo>
                      <a:pt x="453" y="341"/>
                    </a:lnTo>
                    <a:lnTo>
                      <a:pt x="453" y="454"/>
                    </a:lnTo>
                    <a:lnTo>
                      <a:pt x="397" y="454"/>
                    </a:lnTo>
                    <a:lnTo>
                      <a:pt x="397" y="567"/>
                    </a:lnTo>
                    <a:lnTo>
                      <a:pt x="340" y="567"/>
                    </a:lnTo>
                    <a:lnTo>
                      <a:pt x="340" y="681"/>
                    </a:lnTo>
                    <a:lnTo>
                      <a:pt x="283" y="681"/>
                    </a:lnTo>
                    <a:lnTo>
                      <a:pt x="283" y="738"/>
                    </a:lnTo>
                    <a:lnTo>
                      <a:pt x="170" y="73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2" name="Freeform 273">
                <a:extLst>
                  <a:ext uri="{FF2B5EF4-FFF2-40B4-BE49-F238E27FC236}">
                    <a16:creationId xmlns:a16="http://schemas.microsoft.com/office/drawing/2014/main" id="{1415D105-C628-4230-8B0F-14C47022BA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0" y="3635"/>
                <a:ext cx="1531" cy="794"/>
              </a:xfrm>
              <a:custGeom>
                <a:avLst/>
                <a:gdLst>
                  <a:gd name="T0" fmla="*/ 397 w 1531"/>
                  <a:gd name="T1" fmla="*/ 0 h 794"/>
                  <a:gd name="T2" fmla="*/ 283 w 1531"/>
                  <a:gd name="T3" fmla="*/ 57 h 794"/>
                  <a:gd name="T4" fmla="*/ 227 w 1531"/>
                  <a:gd name="T5" fmla="*/ 113 h 794"/>
                  <a:gd name="T6" fmla="*/ 170 w 1531"/>
                  <a:gd name="T7" fmla="*/ 170 h 794"/>
                  <a:gd name="T8" fmla="*/ 0 w 1531"/>
                  <a:gd name="T9" fmla="*/ 227 h 794"/>
                  <a:gd name="T10" fmla="*/ 56 w 1531"/>
                  <a:gd name="T11" fmla="*/ 284 h 794"/>
                  <a:gd name="T12" fmla="*/ 227 w 1531"/>
                  <a:gd name="T13" fmla="*/ 340 h 794"/>
                  <a:gd name="T14" fmla="*/ 340 w 1531"/>
                  <a:gd name="T15" fmla="*/ 397 h 794"/>
                  <a:gd name="T16" fmla="*/ 453 w 1531"/>
                  <a:gd name="T17" fmla="*/ 340 h 794"/>
                  <a:gd name="T18" fmla="*/ 510 w 1531"/>
                  <a:gd name="T19" fmla="*/ 397 h 794"/>
                  <a:gd name="T20" fmla="*/ 567 w 1531"/>
                  <a:gd name="T21" fmla="*/ 454 h 794"/>
                  <a:gd name="T22" fmla="*/ 737 w 1531"/>
                  <a:gd name="T23" fmla="*/ 510 h 794"/>
                  <a:gd name="T24" fmla="*/ 794 w 1531"/>
                  <a:gd name="T25" fmla="*/ 567 h 794"/>
                  <a:gd name="T26" fmla="*/ 850 w 1531"/>
                  <a:gd name="T27" fmla="*/ 624 h 794"/>
                  <a:gd name="T28" fmla="*/ 907 w 1531"/>
                  <a:gd name="T29" fmla="*/ 794 h 794"/>
                  <a:gd name="T30" fmla="*/ 1020 w 1531"/>
                  <a:gd name="T31" fmla="*/ 737 h 794"/>
                  <a:gd name="T32" fmla="*/ 964 w 1531"/>
                  <a:gd name="T33" fmla="*/ 510 h 794"/>
                  <a:gd name="T34" fmla="*/ 1020 w 1531"/>
                  <a:gd name="T35" fmla="*/ 454 h 794"/>
                  <a:gd name="T36" fmla="*/ 1077 w 1531"/>
                  <a:gd name="T37" fmla="*/ 397 h 794"/>
                  <a:gd name="T38" fmla="*/ 1190 w 1531"/>
                  <a:gd name="T39" fmla="*/ 340 h 794"/>
                  <a:gd name="T40" fmla="*/ 1247 w 1531"/>
                  <a:gd name="T41" fmla="*/ 510 h 794"/>
                  <a:gd name="T42" fmla="*/ 1304 w 1531"/>
                  <a:gd name="T43" fmla="*/ 737 h 794"/>
                  <a:gd name="T44" fmla="*/ 1474 w 1531"/>
                  <a:gd name="T45" fmla="*/ 681 h 794"/>
                  <a:gd name="T46" fmla="*/ 1531 w 1531"/>
                  <a:gd name="T47" fmla="*/ 624 h 794"/>
                  <a:gd name="T48" fmla="*/ 1417 w 1531"/>
                  <a:gd name="T49" fmla="*/ 397 h 794"/>
                  <a:gd name="T50" fmla="*/ 1474 w 1531"/>
                  <a:gd name="T51" fmla="*/ 284 h 794"/>
                  <a:gd name="T52" fmla="*/ 1417 w 1531"/>
                  <a:gd name="T53" fmla="*/ 170 h 794"/>
                  <a:gd name="T54" fmla="*/ 1190 w 1531"/>
                  <a:gd name="T55" fmla="*/ 284 h 794"/>
                  <a:gd name="T56" fmla="*/ 1077 w 1531"/>
                  <a:gd name="T57" fmla="*/ 227 h 794"/>
                  <a:gd name="T58" fmla="*/ 907 w 1531"/>
                  <a:gd name="T59" fmla="*/ 170 h 794"/>
                  <a:gd name="T60" fmla="*/ 794 w 1531"/>
                  <a:gd name="T61" fmla="*/ 113 h 794"/>
                  <a:gd name="T62" fmla="*/ 680 w 1531"/>
                  <a:gd name="T63" fmla="*/ 113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31" h="794">
                    <a:moveTo>
                      <a:pt x="680" y="0"/>
                    </a:moveTo>
                    <a:lnTo>
                      <a:pt x="397" y="0"/>
                    </a:lnTo>
                    <a:lnTo>
                      <a:pt x="397" y="57"/>
                    </a:lnTo>
                    <a:lnTo>
                      <a:pt x="283" y="57"/>
                    </a:lnTo>
                    <a:lnTo>
                      <a:pt x="283" y="113"/>
                    </a:lnTo>
                    <a:lnTo>
                      <a:pt x="227" y="113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227"/>
                    </a:lnTo>
                    <a:lnTo>
                      <a:pt x="0" y="227"/>
                    </a:lnTo>
                    <a:lnTo>
                      <a:pt x="0" y="284"/>
                    </a:lnTo>
                    <a:lnTo>
                      <a:pt x="56" y="284"/>
                    </a:lnTo>
                    <a:lnTo>
                      <a:pt x="56" y="340"/>
                    </a:lnTo>
                    <a:lnTo>
                      <a:pt x="227" y="340"/>
                    </a:lnTo>
                    <a:lnTo>
                      <a:pt x="227" y="397"/>
                    </a:lnTo>
                    <a:lnTo>
                      <a:pt x="340" y="397"/>
                    </a:lnTo>
                    <a:lnTo>
                      <a:pt x="340" y="340"/>
                    </a:lnTo>
                    <a:lnTo>
                      <a:pt x="453" y="340"/>
                    </a:lnTo>
                    <a:lnTo>
                      <a:pt x="453" y="397"/>
                    </a:lnTo>
                    <a:lnTo>
                      <a:pt x="510" y="397"/>
                    </a:lnTo>
                    <a:lnTo>
                      <a:pt x="510" y="454"/>
                    </a:lnTo>
                    <a:lnTo>
                      <a:pt x="567" y="454"/>
                    </a:lnTo>
                    <a:lnTo>
                      <a:pt x="567" y="510"/>
                    </a:lnTo>
                    <a:lnTo>
                      <a:pt x="737" y="510"/>
                    </a:lnTo>
                    <a:lnTo>
                      <a:pt x="737" y="567"/>
                    </a:lnTo>
                    <a:lnTo>
                      <a:pt x="794" y="567"/>
                    </a:lnTo>
                    <a:lnTo>
                      <a:pt x="794" y="624"/>
                    </a:lnTo>
                    <a:lnTo>
                      <a:pt x="850" y="624"/>
                    </a:lnTo>
                    <a:lnTo>
                      <a:pt x="850" y="794"/>
                    </a:lnTo>
                    <a:lnTo>
                      <a:pt x="907" y="794"/>
                    </a:lnTo>
                    <a:lnTo>
                      <a:pt x="907" y="737"/>
                    </a:lnTo>
                    <a:lnTo>
                      <a:pt x="1020" y="737"/>
                    </a:lnTo>
                    <a:lnTo>
                      <a:pt x="1020" y="510"/>
                    </a:lnTo>
                    <a:lnTo>
                      <a:pt x="964" y="510"/>
                    </a:lnTo>
                    <a:lnTo>
                      <a:pt x="964" y="454"/>
                    </a:lnTo>
                    <a:lnTo>
                      <a:pt x="1020" y="454"/>
                    </a:lnTo>
                    <a:lnTo>
                      <a:pt x="1020" y="397"/>
                    </a:lnTo>
                    <a:lnTo>
                      <a:pt x="1077" y="397"/>
                    </a:lnTo>
                    <a:lnTo>
                      <a:pt x="1077" y="340"/>
                    </a:lnTo>
                    <a:lnTo>
                      <a:pt x="1190" y="340"/>
                    </a:lnTo>
                    <a:lnTo>
                      <a:pt x="1190" y="510"/>
                    </a:lnTo>
                    <a:lnTo>
                      <a:pt x="1247" y="510"/>
                    </a:lnTo>
                    <a:lnTo>
                      <a:pt x="1304" y="510"/>
                    </a:lnTo>
                    <a:lnTo>
                      <a:pt x="1304" y="737"/>
                    </a:lnTo>
                    <a:lnTo>
                      <a:pt x="1474" y="737"/>
                    </a:lnTo>
                    <a:lnTo>
                      <a:pt x="1474" y="681"/>
                    </a:lnTo>
                    <a:lnTo>
                      <a:pt x="1531" y="681"/>
                    </a:lnTo>
                    <a:lnTo>
                      <a:pt x="1531" y="624"/>
                    </a:lnTo>
                    <a:lnTo>
                      <a:pt x="1417" y="624"/>
                    </a:lnTo>
                    <a:lnTo>
                      <a:pt x="1417" y="397"/>
                    </a:lnTo>
                    <a:lnTo>
                      <a:pt x="1474" y="397"/>
                    </a:lnTo>
                    <a:lnTo>
                      <a:pt x="1474" y="284"/>
                    </a:lnTo>
                    <a:lnTo>
                      <a:pt x="1417" y="284"/>
                    </a:lnTo>
                    <a:lnTo>
                      <a:pt x="1417" y="170"/>
                    </a:lnTo>
                    <a:lnTo>
                      <a:pt x="1190" y="170"/>
                    </a:lnTo>
                    <a:lnTo>
                      <a:pt x="1190" y="284"/>
                    </a:lnTo>
                    <a:lnTo>
                      <a:pt x="1077" y="284"/>
                    </a:lnTo>
                    <a:lnTo>
                      <a:pt x="1077" y="227"/>
                    </a:lnTo>
                    <a:lnTo>
                      <a:pt x="907" y="227"/>
                    </a:lnTo>
                    <a:lnTo>
                      <a:pt x="907" y="170"/>
                    </a:lnTo>
                    <a:lnTo>
                      <a:pt x="794" y="170"/>
                    </a:lnTo>
                    <a:lnTo>
                      <a:pt x="794" y="113"/>
                    </a:lnTo>
                    <a:lnTo>
                      <a:pt x="737" y="113"/>
                    </a:lnTo>
                    <a:lnTo>
                      <a:pt x="680" y="113"/>
                    </a:lnTo>
                    <a:lnTo>
                      <a:pt x="68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3" name="Freeform 274">
                <a:extLst>
                  <a:ext uri="{FF2B5EF4-FFF2-40B4-BE49-F238E27FC236}">
                    <a16:creationId xmlns:a16="http://schemas.microsoft.com/office/drawing/2014/main" id="{AE561F1F-2A93-436B-80FB-4BE0643E19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3" y="3238"/>
                <a:ext cx="1134" cy="624"/>
              </a:xfrm>
              <a:custGeom>
                <a:avLst/>
                <a:gdLst>
                  <a:gd name="T0" fmla="*/ 1134 w 1134"/>
                  <a:gd name="T1" fmla="*/ 170 h 624"/>
                  <a:gd name="T2" fmla="*/ 1134 w 1134"/>
                  <a:gd name="T3" fmla="*/ 340 h 624"/>
                  <a:gd name="T4" fmla="*/ 907 w 1134"/>
                  <a:gd name="T5" fmla="*/ 340 h 624"/>
                  <a:gd name="T6" fmla="*/ 907 w 1134"/>
                  <a:gd name="T7" fmla="*/ 397 h 624"/>
                  <a:gd name="T8" fmla="*/ 454 w 1134"/>
                  <a:gd name="T9" fmla="*/ 397 h 624"/>
                  <a:gd name="T10" fmla="*/ 454 w 1134"/>
                  <a:gd name="T11" fmla="*/ 454 h 624"/>
                  <a:gd name="T12" fmla="*/ 340 w 1134"/>
                  <a:gd name="T13" fmla="*/ 454 h 624"/>
                  <a:gd name="T14" fmla="*/ 340 w 1134"/>
                  <a:gd name="T15" fmla="*/ 510 h 624"/>
                  <a:gd name="T16" fmla="*/ 284 w 1134"/>
                  <a:gd name="T17" fmla="*/ 510 h 624"/>
                  <a:gd name="T18" fmla="*/ 284 w 1134"/>
                  <a:gd name="T19" fmla="*/ 567 h 624"/>
                  <a:gd name="T20" fmla="*/ 227 w 1134"/>
                  <a:gd name="T21" fmla="*/ 567 h 624"/>
                  <a:gd name="T22" fmla="*/ 227 w 1134"/>
                  <a:gd name="T23" fmla="*/ 624 h 624"/>
                  <a:gd name="T24" fmla="*/ 0 w 1134"/>
                  <a:gd name="T25" fmla="*/ 624 h 624"/>
                  <a:gd name="T26" fmla="*/ 0 w 1134"/>
                  <a:gd name="T27" fmla="*/ 567 h 624"/>
                  <a:gd name="T28" fmla="*/ 170 w 1134"/>
                  <a:gd name="T29" fmla="*/ 567 h 624"/>
                  <a:gd name="T30" fmla="*/ 170 w 1134"/>
                  <a:gd name="T31" fmla="*/ 510 h 624"/>
                  <a:gd name="T32" fmla="*/ 227 w 1134"/>
                  <a:gd name="T33" fmla="*/ 510 h 624"/>
                  <a:gd name="T34" fmla="*/ 227 w 1134"/>
                  <a:gd name="T35" fmla="*/ 397 h 624"/>
                  <a:gd name="T36" fmla="*/ 284 w 1134"/>
                  <a:gd name="T37" fmla="*/ 397 h 624"/>
                  <a:gd name="T38" fmla="*/ 284 w 1134"/>
                  <a:gd name="T39" fmla="*/ 340 h 624"/>
                  <a:gd name="T40" fmla="*/ 340 w 1134"/>
                  <a:gd name="T41" fmla="*/ 340 h 624"/>
                  <a:gd name="T42" fmla="*/ 340 w 1134"/>
                  <a:gd name="T43" fmla="*/ 284 h 624"/>
                  <a:gd name="T44" fmla="*/ 510 w 1134"/>
                  <a:gd name="T45" fmla="*/ 284 h 624"/>
                  <a:gd name="T46" fmla="*/ 510 w 1134"/>
                  <a:gd name="T47" fmla="*/ 170 h 624"/>
                  <a:gd name="T48" fmla="*/ 567 w 1134"/>
                  <a:gd name="T49" fmla="*/ 170 h 624"/>
                  <a:gd name="T50" fmla="*/ 567 w 1134"/>
                  <a:gd name="T51" fmla="*/ 114 h 624"/>
                  <a:gd name="T52" fmla="*/ 624 w 1134"/>
                  <a:gd name="T53" fmla="*/ 114 h 624"/>
                  <a:gd name="T54" fmla="*/ 624 w 1134"/>
                  <a:gd name="T55" fmla="*/ 57 h 624"/>
                  <a:gd name="T56" fmla="*/ 794 w 1134"/>
                  <a:gd name="T57" fmla="*/ 57 h 624"/>
                  <a:gd name="T58" fmla="*/ 794 w 1134"/>
                  <a:gd name="T59" fmla="*/ 0 h 624"/>
                  <a:gd name="T60" fmla="*/ 1021 w 1134"/>
                  <a:gd name="T61" fmla="*/ 0 h 624"/>
                  <a:gd name="T62" fmla="*/ 1021 w 1134"/>
                  <a:gd name="T63" fmla="*/ 114 h 624"/>
                  <a:gd name="T64" fmla="*/ 1077 w 1134"/>
                  <a:gd name="T65" fmla="*/ 114 h 624"/>
                  <a:gd name="T66" fmla="*/ 1077 w 1134"/>
                  <a:gd name="T67" fmla="*/ 170 h 624"/>
                  <a:gd name="T68" fmla="*/ 1134 w 1134"/>
                  <a:gd name="T69" fmla="*/ 17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34" h="624">
                    <a:moveTo>
                      <a:pt x="1134" y="170"/>
                    </a:moveTo>
                    <a:lnTo>
                      <a:pt x="1134" y="340"/>
                    </a:lnTo>
                    <a:lnTo>
                      <a:pt x="907" y="340"/>
                    </a:lnTo>
                    <a:lnTo>
                      <a:pt x="907" y="397"/>
                    </a:lnTo>
                    <a:lnTo>
                      <a:pt x="454" y="397"/>
                    </a:lnTo>
                    <a:lnTo>
                      <a:pt x="454" y="454"/>
                    </a:lnTo>
                    <a:lnTo>
                      <a:pt x="340" y="454"/>
                    </a:lnTo>
                    <a:lnTo>
                      <a:pt x="340" y="510"/>
                    </a:lnTo>
                    <a:lnTo>
                      <a:pt x="284" y="510"/>
                    </a:lnTo>
                    <a:lnTo>
                      <a:pt x="284" y="567"/>
                    </a:lnTo>
                    <a:lnTo>
                      <a:pt x="227" y="567"/>
                    </a:lnTo>
                    <a:lnTo>
                      <a:pt x="227" y="624"/>
                    </a:lnTo>
                    <a:lnTo>
                      <a:pt x="0" y="624"/>
                    </a:lnTo>
                    <a:lnTo>
                      <a:pt x="0" y="567"/>
                    </a:lnTo>
                    <a:lnTo>
                      <a:pt x="170" y="567"/>
                    </a:lnTo>
                    <a:lnTo>
                      <a:pt x="170" y="510"/>
                    </a:lnTo>
                    <a:lnTo>
                      <a:pt x="227" y="510"/>
                    </a:lnTo>
                    <a:lnTo>
                      <a:pt x="227" y="397"/>
                    </a:lnTo>
                    <a:lnTo>
                      <a:pt x="284" y="397"/>
                    </a:lnTo>
                    <a:lnTo>
                      <a:pt x="284" y="340"/>
                    </a:lnTo>
                    <a:lnTo>
                      <a:pt x="340" y="340"/>
                    </a:lnTo>
                    <a:lnTo>
                      <a:pt x="340" y="284"/>
                    </a:lnTo>
                    <a:lnTo>
                      <a:pt x="510" y="284"/>
                    </a:lnTo>
                    <a:lnTo>
                      <a:pt x="510" y="170"/>
                    </a:lnTo>
                    <a:lnTo>
                      <a:pt x="567" y="170"/>
                    </a:lnTo>
                    <a:lnTo>
                      <a:pt x="567" y="114"/>
                    </a:lnTo>
                    <a:lnTo>
                      <a:pt x="624" y="114"/>
                    </a:lnTo>
                    <a:lnTo>
                      <a:pt x="624" y="57"/>
                    </a:lnTo>
                    <a:lnTo>
                      <a:pt x="794" y="57"/>
                    </a:lnTo>
                    <a:lnTo>
                      <a:pt x="794" y="0"/>
                    </a:lnTo>
                    <a:lnTo>
                      <a:pt x="1021" y="0"/>
                    </a:lnTo>
                    <a:lnTo>
                      <a:pt x="1021" y="114"/>
                    </a:lnTo>
                    <a:lnTo>
                      <a:pt x="1077" y="114"/>
                    </a:lnTo>
                    <a:lnTo>
                      <a:pt x="1077" y="170"/>
                    </a:lnTo>
                    <a:lnTo>
                      <a:pt x="1134" y="17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4" name="Freeform 275">
                <a:extLst>
                  <a:ext uri="{FF2B5EF4-FFF2-40B4-BE49-F238E27FC236}">
                    <a16:creationId xmlns:a16="http://schemas.microsoft.com/office/drawing/2014/main" id="{BCBBF238-0EC0-4F72-98E8-B3C45D53BB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3" y="2501"/>
                <a:ext cx="1531" cy="1304"/>
              </a:xfrm>
              <a:custGeom>
                <a:avLst/>
                <a:gdLst>
                  <a:gd name="T0" fmla="*/ 510 w 1531"/>
                  <a:gd name="T1" fmla="*/ 1304 h 1304"/>
                  <a:gd name="T2" fmla="*/ 567 w 1531"/>
                  <a:gd name="T3" fmla="*/ 1247 h 1304"/>
                  <a:gd name="T4" fmla="*/ 624 w 1531"/>
                  <a:gd name="T5" fmla="*/ 1134 h 1304"/>
                  <a:gd name="T6" fmla="*/ 680 w 1531"/>
                  <a:gd name="T7" fmla="*/ 1077 h 1304"/>
                  <a:gd name="T8" fmla="*/ 850 w 1531"/>
                  <a:gd name="T9" fmla="*/ 1021 h 1304"/>
                  <a:gd name="T10" fmla="*/ 907 w 1531"/>
                  <a:gd name="T11" fmla="*/ 907 h 1304"/>
                  <a:gd name="T12" fmla="*/ 964 w 1531"/>
                  <a:gd name="T13" fmla="*/ 851 h 1304"/>
                  <a:gd name="T14" fmla="*/ 1134 w 1531"/>
                  <a:gd name="T15" fmla="*/ 794 h 1304"/>
                  <a:gd name="T16" fmla="*/ 1361 w 1531"/>
                  <a:gd name="T17" fmla="*/ 737 h 1304"/>
                  <a:gd name="T18" fmla="*/ 1417 w 1531"/>
                  <a:gd name="T19" fmla="*/ 851 h 1304"/>
                  <a:gd name="T20" fmla="*/ 1474 w 1531"/>
                  <a:gd name="T21" fmla="*/ 907 h 1304"/>
                  <a:gd name="T22" fmla="*/ 1531 w 1531"/>
                  <a:gd name="T23" fmla="*/ 964 h 1304"/>
                  <a:gd name="T24" fmla="*/ 1474 w 1531"/>
                  <a:gd name="T25" fmla="*/ 737 h 1304"/>
                  <a:gd name="T26" fmla="*/ 1417 w 1531"/>
                  <a:gd name="T27" fmla="*/ 567 h 1304"/>
                  <a:gd name="T28" fmla="*/ 1361 w 1531"/>
                  <a:gd name="T29" fmla="*/ 510 h 1304"/>
                  <a:gd name="T30" fmla="*/ 1247 w 1531"/>
                  <a:gd name="T31" fmla="*/ 397 h 1304"/>
                  <a:gd name="T32" fmla="*/ 1191 w 1531"/>
                  <a:gd name="T33" fmla="*/ 284 h 1304"/>
                  <a:gd name="T34" fmla="*/ 1134 w 1531"/>
                  <a:gd name="T35" fmla="*/ 227 h 1304"/>
                  <a:gd name="T36" fmla="*/ 1077 w 1531"/>
                  <a:gd name="T37" fmla="*/ 170 h 1304"/>
                  <a:gd name="T38" fmla="*/ 907 w 1531"/>
                  <a:gd name="T39" fmla="*/ 113 h 1304"/>
                  <a:gd name="T40" fmla="*/ 850 w 1531"/>
                  <a:gd name="T41" fmla="*/ 57 h 1304"/>
                  <a:gd name="T42" fmla="*/ 737 w 1531"/>
                  <a:gd name="T43" fmla="*/ 0 h 1304"/>
                  <a:gd name="T44" fmla="*/ 624 w 1531"/>
                  <a:gd name="T45" fmla="*/ 57 h 1304"/>
                  <a:gd name="T46" fmla="*/ 567 w 1531"/>
                  <a:gd name="T47" fmla="*/ 113 h 1304"/>
                  <a:gd name="T48" fmla="*/ 453 w 1531"/>
                  <a:gd name="T49" fmla="*/ 57 h 1304"/>
                  <a:gd name="T50" fmla="*/ 397 w 1531"/>
                  <a:gd name="T51" fmla="*/ 113 h 1304"/>
                  <a:gd name="T52" fmla="*/ 340 w 1531"/>
                  <a:gd name="T53" fmla="*/ 170 h 1304"/>
                  <a:gd name="T54" fmla="*/ 283 w 1531"/>
                  <a:gd name="T55" fmla="*/ 284 h 1304"/>
                  <a:gd name="T56" fmla="*/ 227 w 1531"/>
                  <a:gd name="T57" fmla="*/ 397 h 1304"/>
                  <a:gd name="T58" fmla="*/ 0 w 1531"/>
                  <a:gd name="T59" fmla="*/ 340 h 1304"/>
                  <a:gd name="T60" fmla="*/ 57 w 1531"/>
                  <a:gd name="T61" fmla="*/ 397 h 1304"/>
                  <a:gd name="T62" fmla="*/ 57 w 1531"/>
                  <a:gd name="T63" fmla="*/ 510 h 1304"/>
                  <a:gd name="T64" fmla="*/ 113 w 1531"/>
                  <a:gd name="T65" fmla="*/ 567 h 1304"/>
                  <a:gd name="T66" fmla="*/ 170 w 1531"/>
                  <a:gd name="T67" fmla="*/ 851 h 1304"/>
                  <a:gd name="T68" fmla="*/ 113 w 1531"/>
                  <a:gd name="T69" fmla="*/ 964 h 1304"/>
                  <a:gd name="T70" fmla="*/ 170 w 1531"/>
                  <a:gd name="T71" fmla="*/ 1134 h 1304"/>
                  <a:gd name="T72" fmla="*/ 227 w 1531"/>
                  <a:gd name="T73" fmla="*/ 1191 h 1304"/>
                  <a:gd name="T74" fmla="*/ 283 w 1531"/>
                  <a:gd name="T75" fmla="*/ 1247 h 1304"/>
                  <a:gd name="T76" fmla="*/ 340 w 1531"/>
                  <a:gd name="T77" fmla="*/ 1304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531" h="1304">
                    <a:moveTo>
                      <a:pt x="340" y="1304"/>
                    </a:moveTo>
                    <a:lnTo>
                      <a:pt x="510" y="1304"/>
                    </a:lnTo>
                    <a:lnTo>
                      <a:pt x="510" y="1247"/>
                    </a:lnTo>
                    <a:lnTo>
                      <a:pt x="567" y="1247"/>
                    </a:lnTo>
                    <a:lnTo>
                      <a:pt x="567" y="1134"/>
                    </a:lnTo>
                    <a:lnTo>
                      <a:pt x="624" y="1134"/>
                    </a:lnTo>
                    <a:lnTo>
                      <a:pt x="624" y="1077"/>
                    </a:lnTo>
                    <a:lnTo>
                      <a:pt x="680" y="1077"/>
                    </a:lnTo>
                    <a:lnTo>
                      <a:pt x="680" y="1021"/>
                    </a:lnTo>
                    <a:lnTo>
                      <a:pt x="850" y="1021"/>
                    </a:lnTo>
                    <a:lnTo>
                      <a:pt x="850" y="907"/>
                    </a:lnTo>
                    <a:lnTo>
                      <a:pt x="907" y="907"/>
                    </a:lnTo>
                    <a:lnTo>
                      <a:pt x="907" y="851"/>
                    </a:lnTo>
                    <a:lnTo>
                      <a:pt x="964" y="851"/>
                    </a:lnTo>
                    <a:lnTo>
                      <a:pt x="964" y="794"/>
                    </a:lnTo>
                    <a:lnTo>
                      <a:pt x="1134" y="794"/>
                    </a:lnTo>
                    <a:lnTo>
                      <a:pt x="1134" y="737"/>
                    </a:lnTo>
                    <a:lnTo>
                      <a:pt x="1361" y="737"/>
                    </a:lnTo>
                    <a:lnTo>
                      <a:pt x="1361" y="851"/>
                    </a:lnTo>
                    <a:lnTo>
                      <a:pt x="1417" y="851"/>
                    </a:lnTo>
                    <a:lnTo>
                      <a:pt x="1417" y="907"/>
                    </a:lnTo>
                    <a:lnTo>
                      <a:pt x="1474" y="907"/>
                    </a:lnTo>
                    <a:lnTo>
                      <a:pt x="1474" y="964"/>
                    </a:lnTo>
                    <a:lnTo>
                      <a:pt x="1531" y="964"/>
                    </a:lnTo>
                    <a:lnTo>
                      <a:pt x="1531" y="737"/>
                    </a:lnTo>
                    <a:lnTo>
                      <a:pt x="1474" y="737"/>
                    </a:lnTo>
                    <a:lnTo>
                      <a:pt x="1474" y="567"/>
                    </a:lnTo>
                    <a:lnTo>
                      <a:pt x="1417" y="567"/>
                    </a:lnTo>
                    <a:lnTo>
                      <a:pt x="1417" y="510"/>
                    </a:lnTo>
                    <a:lnTo>
                      <a:pt x="1361" y="510"/>
                    </a:lnTo>
                    <a:lnTo>
                      <a:pt x="1361" y="397"/>
                    </a:lnTo>
                    <a:lnTo>
                      <a:pt x="1247" y="397"/>
                    </a:lnTo>
                    <a:lnTo>
                      <a:pt x="1247" y="284"/>
                    </a:lnTo>
                    <a:lnTo>
                      <a:pt x="1191" y="284"/>
                    </a:lnTo>
                    <a:lnTo>
                      <a:pt x="1191" y="227"/>
                    </a:lnTo>
                    <a:lnTo>
                      <a:pt x="1134" y="227"/>
                    </a:lnTo>
                    <a:lnTo>
                      <a:pt x="1134" y="170"/>
                    </a:lnTo>
                    <a:lnTo>
                      <a:pt x="1077" y="170"/>
                    </a:lnTo>
                    <a:lnTo>
                      <a:pt x="1077" y="113"/>
                    </a:lnTo>
                    <a:lnTo>
                      <a:pt x="907" y="113"/>
                    </a:lnTo>
                    <a:lnTo>
                      <a:pt x="907" y="57"/>
                    </a:lnTo>
                    <a:lnTo>
                      <a:pt x="850" y="57"/>
                    </a:lnTo>
                    <a:lnTo>
                      <a:pt x="850" y="0"/>
                    </a:lnTo>
                    <a:lnTo>
                      <a:pt x="737" y="0"/>
                    </a:lnTo>
                    <a:lnTo>
                      <a:pt x="737" y="57"/>
                    </a:lnTo>
                    <a:lnTo>
                      <a:pt x="624" y="57"/>
                    </a:lnTo>
                    <a:lnTo>
                      <a:pt x="624" y="113"/>
                    </a:lnTo>
                    <a:lnTo>
                      <a:pt x="567" y="113"/>
                    </a:lnTo>
                    <a:lnTo>
                      <a:pt x="567" y="57"/>
                    </a:lnTo>
                    <a:lnTo>
                      <a:pt x="453" y="57"/>
                    </a:lnTo>
                    <a:lnTo>
                      <a:pt x="453" y="113"/>
                    </a:lnTo>
                    <a:lnTo>
                      <a:pt x="397" y="113"/>
                    </a:lnTo>
                    <a:lnTo>
                      <a:pt x="397" y="170"/>
                    </a:lnTo>
                    <a:lnTo>
                      <a:pt x="340" y="170"/>
                    </a:lnTo>
                    <a:lnTo>
                      <a:pt x="340" y="284"/>
                    </a:lnTo>
                    <a:lnTo>
                      <a:pt x="283" y="284"/>
                    </a:lnTo>
                    <a:lnTo>
                      <a:pt x="283" y="397"/>
                    </a:lnTo>
                    <a:lnTo>
                      <a:pt x="227" y="397"/>
                    </a:lnTo>
                    <a:lnTo>
                      <a:pt x="227" y="340"/>
                    </a:lnTo>
                    <a:lnTo>
                      <a:pt x="0" y="340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454"/>
                    </a:lnTo>
                    <a:lnTo>
                      <a:pt x="57" y="510"/>
                    </a:lnTo>
                    <a:lnTo>
                      <a:pt x="113" y="510"/>
                    </a:lnTo>
                    <a:lnTo>
                      <a:pt x="113" y="567"/>
                    </a:lnTo>
                    <a:lnTo>
                      <a:pt x="170" y="567"/>
                    </a:lnTo>
                    <a:lnTo>
                      <a:pt x="170" y="851"/>
                    </a:lnTo>
                    <a:lnTo>
                      <a:pt x="113" y="851"/>
                    </a:lnTo>
                    <a:lnTo>
                      <a:pt x="113" y="964"/>
                    </a:lnTo>
                    <a:lnTo>
                      <a:pt x="170" y="964"/>
                    </a:lnTo>
                    <a:lnTo>
                      <a:pt x="170" y="1134"/>
                    </a:lnTo>
                    <a:lnTo>
                      <a:pt x="227" y="1134"/>
                    </a:lnTo>
                    <a:lnTo>
                      <a:pt x="227" y="1191"/>
                    </a:lnTo>
                    <a:lnTo>
                      <a:pt x="283" y="1191"/>
                    </a:lnTo>
                    <a:lnTo>
                      <a:pt x="283" y="1247"/>
                    </a:lnTo>
                    <a:lnTo>
                      <a:pt x="340" y="1247"/>
                    </a:lnTo>
                    <a:lnTo>
                      <a:pt x="340" y="130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5" name="Freeform 276">
                <a:extLst>
                  <a:ext uri="{FF2B5EF4-FFF2-40B4-BE49-F238E27FC236}">
                    <a16:creationId xmlns:a16="http://schemas.microsoft.com/office/drawing/2014/main" id="{EB328AEE-431A-4205-A823-71945B7786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0" y="1367"/>
                <a:ext cx="2551" cy="2552"/>
              </a:xfrm>
              <a:custGeom>
                <a:avLst/>
                <a:gdLst>
                  <a:gd name="T0" fmla="*/ 2041 w 2551"/>
                  <a:gd name="T1" fmla="*/ 2438 h 2552"/>
                  <a:gd name="T2" fmla="*/ 1927 w 2551"/>
                  <a:gd name="T3" fmla="*/ 2381 h 2552"/>
                  <a:gd name="T4" fmla="*/ 1871 w 2551"/>
                  <a:gd name="T5" fmla="*/ 2211 h 2552"/>
                  <a:gd name="T6" fmla="*/ 1530 w 2551"/>
                  <a:gd name="T7" fmla="*/ 2325 h 2552"/>
                  <a:gd name="T8" fmla="*/ 1474 w 2551"/>
                  <a:gd name="T9" fmla="*/ 2211 h 2552"/>
                  <a:gd name="T10" fmla="*/ 1474 w 2551"/>
                  <a:gd name="T11" fmla="*/ 2098 h 2552"/>
                  <a:gd name="T12" fmla="*/ 1417 w 2551"/>
                  <a:gd name="T13" fmla="*/ 1701 h 2552"/>
                  <a:gd name="T14" fmla="*/ 1304 w 2551"/>
                  <a:gd name="T15" fmla="*/ 1644 h 2552"/>
                  <a:gd name="T16" fmla="*/ 1190 w 2551"/>
                  <a:gd name="T17" fmla="*/ 1418 h 2552"/>
                  <a:gd name="T18" fmla="*/ 1077 w 2551"/>
                  <a:gd name="T19" fmla="*/ 1361 h 2552"/>
                  <a:gd name="T20" fmla="*/ 1020 w 2551"/>
                  <a:gd name="T21" fmla="*/ 1247 h 2552"/>
                  <a:gd name="T22" fmla="*/ 793 w 2551"/>
                  <a:gd name="T23" fmla="*/ 1191 h 2552"/>
                  <a:gd name="T24" fmla="*/ 680 w 2551"/>
                  <a:gd name="T25" fmla="*/ 1191 h 2552"/>
                  <a:gd name="T26" fmla="*/ 510 w 2551"/>
                  <a:gd name="T27" fmla="*/ 1247 h 2552"/>
                  <a:gd name="T28" fmla="*/ 396 w 2551"/>
                  <a:gd name="T29" fmla="*/ 1247 h 2552"/>
                  <a:gd name="T30" fmla="*/ 283 w 2551"/>
                  <a:gd name="T31" fmla="*/ 1191 h 2552"/>
                  <a:gd name="T32" fmla="*/ 340 w 2551"/>
                  <a:gd name="T33" fmla="*/ 907 h 2552"/>
                  <a:gd name="T34" fmla="*/ 283 w 2551"/>
                  <a:gd name="T35" fmla="*/ 794 h 2552"/>
                  <a:gd name="T36" fmla="*/ 226 w 2551"/>
                  <a:gd name="T37" fmla="*/ 510 h 2552"/>
                  <a:gd name="T38" fmla="*/ 113 w 2551"/>
                  <a:gd name="T39" fmla="*/ 454 h 2552"/>
                  <a:gd name="T40" fmla="*/ 56 w 2551"/>
                  <a:gd name="T41" fmla="*/ 340 h 2552"/>
                  <a:gd name="T42" fmla="*/ 56 w 2551"/>
                  <a:gd name="T43" fmla="*/ 170 h 2552"/>
                  <a:gd name="T44" fmla="*/ 170 w 2551"/>
                  <a:gd name="T45" fmla="*/ 170 h 2552"/>
                  <a:gd name="T46" fmla="*/ 567 w 2551"/>
                  <a:gd name="T47" fmla="*/ 113 h 2552"/>
                  <a:gd name="T48" fmla="*/ 737 w 2551"/>
                  <a:gd name="T49" fmla="*/ 57 h 2552"/>
                  <a:gd name="T50" fmla="*/ 850 w 2551"/>
                  <a:gd name="T51" fmla="*/ 113 h 2552"/>
                  <a:gd name="T52" fmla="*/ 907 w 2551"/>
                  <a:gd name="T53" fmla="*/ 680 h 2552"/>
                  <a:gd name="T54" fmla="*/ 907 w 2551"/>
                  <a:gd name="T55" fmla="*/ 794 h 2552"/>
                  <a:gd name="T56" fmla="*/ 1077 w 2551"/>
                  <a:gd name="T57" fmla="*/ 907 h 2552"/>
                  <a:gd name="T58" fmla="*/ 1190 w 2551"/>
                  <a:gd name="T59" fmla="*/ 964 h 2552"/>
                  <a:gd name="T60" fmla="*/ 1474 w 2551"/>
                  <a:gd name="T61" fmla="*/ 1077 h 2552"/>
                  <a:gd name="T62" fmla="*/ 1814 w 2551"/>
                  <a:gd name="T63" fmla="*/ 1134 h 2552"/>
                  <a:gd name="T64" fmla="*/ 1871 w 2551"/>
                  <a:gd name="T65" fmla="*/ 1474 h 2552"/>
                  <a:gd name="T66" fmla="*/ 2211 w 2551"/>
                  <a:gd name="T67" fmla="*/ 1531 h 2552"/>
                  <a:gd name="T68" fmla="*/ 2381 w 2551"/>
                  <a:gd name="T69" fmla="*/ 1474 h 2552"/>
                  <a:gd name="T70" fmla="*/ 2494 w 2551"/>
                  <a:gd name="T71" fmla="*/ 1644 h 2552"/>
                  <a:gd name="T72" fmla="*/ 2494 w 2551"/>
                  <a:gd name="T73" fmla="*/ 1701 h 2552"/>
                  <a:gd name="T74" fmla="*/ 2438 w 2551"/>
                  <a:gd name="T75" fmla="*/ 1758 h 2552"/>
                  <a:gd name="T76" fmla="*/ 2268 w 2551"/>
                  <a:gd name="T77" fmla="*/ 1814 h 2552"/>
                  <a:gd name="T78" fmla="*/ 2324 w 2551"/>
                  <a:gd name="T79" fmla="*/ 1928 h 2552"/>
                  <a:gd name="T80" fmla="*/ 1927 w 2551"/>
                  <a:gd name="T81" fmla="*/ 1758 h 2552"/>
                  <a:gd name="T82" fmla="*/ 1984 w 2551"/>
                  <a:gd name="T83" fmla="*/ 1871 h 2552"/>
                  <a:gd name="T84" fmla="*/ 1984 w 2551"/>
                  <a:gd name="T85" fmla="*/ 1928 h 2552"/>
                  <a:gd name="T86" fmla="*/ 2268 w 2551"/>
                  <a:gd name="T87" fmla="*/ 2155 h 2552"/>
                  <a:gd name="T88" fmla="*/ 2438 w 2551"/>
                  <a:gd name="T89" fmla="*/ 2211 h 2552"/>
                  <a:gd name="T90" fmla="*/ 2381 w 2551"/>
                  <a:gd name="T91" fmla="*/ 2552 h 2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551" h="2552">
                    <a:moveTo>
                      <a:pt x="2381" y="2552"/>
                    </a:moveTo>
                    <a:lnTo>
                      <a:pt x="2041" y="2552"/>
                    </a:lnTo>
                    <a:lnTo>
                      <a:pt x="2041" y="2438"/>
                    </a:lnTo>
                    <a:lnTo>
                      <a:pt x="1984" y="2438"/>
                    </a:lnTo>
                    <a:lnTo>
                      <a:pt x="1984" y="2381"/>
                    </a:lnTo>
                    <a:lnTo>
                      <a:pt x="1927" y="2381"/>
                    </a:lnTo>
                    <a:lnTo>
                      <a:pt x="1927" y="2268"/>
                    </a:lnTo>
                    <a:lnTo>
                      <a:pt x="1871" y="2268"/>
                    </a:lnTo>
                    <a:lnTo>
                      <a:pt x="1871" y="2211"/>
                    </a:lnTo>
                    <a:lnTo>
                      <a:pt x="1701" y="2211"/>
                    </a:lnTo>
                    <a:lnTo>
                      <a:pt x="1701" y="2325"/>
                    </a:lnTo>
                    <a:lnTo>
                      <a:pt x="1530" y="2325"/>
                    </a:lnTo>
                    <a:lnTo>
                      <a:pt x="1530" y="2268"/>
                    </a:lnTo>
                    <a:lnTo>
                      <a:pt x="1474" y="2268"/>
                    </a:lnTo>
                    <a:lnTo>
                      <a:pt x="1474" y="2211"/>
                    </a:lnTo>
                    <a:lnTo>
                      <a:pt x="1417" y="2211"/>
                    </a:lnTo>
                    <a:lnTo>
                      <a:pt x="1417" y="2098"/>
                    </a:lnTo>
                    <a:lnTo>
                      <a:pt x="1474" y="2098"/>
                    </a:lnTo>
                    <a:lnTo>
                      <a:pt x="1474" y="1871"/>
                    </a:lnTo>
                    <a:lnTo>
                      <a:pt x="1417" y="1871"/>
                    </a:lnTo>
                    <a:lnTo>
                      <a:pt x="1417" y="1701"/>
                    </a:lnTo>
                    <a:lnTo>
                      <a:pt x="1360" y="1701"/>
                    </a:lnTo>
                    <a:lnTo>
                      <a:pt x="1360" y="1644"/>
                    </a:lnTo>
                    <a:lnTo>
                      <a:pt x="1304" y="1644"/>
                    </a:lnTo>
                    <a:lnTo>
                      <a:pt x="1304" y="1531"/>
                    </a:lnTo>
                    <a:lnTo>
                      <a:pt x="1190" y="1531"/>
                    </a:lnTo>
                    <a:lnTo>
                      <a:pt x="1190" y="1418"/>
                    </a:lnTo>
                    <a:lnTo>
                      <a:pt x="1134" y="1418"/>
                    </a:lnTo>
                    <a:lnTo>
                      <a:pt x="1134" y="1361"/>
                    </a:lnTo>
                    <a:lnTo>
                      <a:pt x="1077" y="1361"/>
                    </a:lnTo>
                    <a:lnTo>
                      <a:pt x="1077" y="1304"/>
                    </a:lnTo>
                    <a:lnTo>
                      <a:pt x="1020" y="1304"/>
                    </a:lnTo>
                    <a:lnTo>
                      <a:pt x="1020" y="1247"/>
                    </a:lnTo>
                    <a:lnTo>
                      <a:pt x="850" y="1247"/>
                    </a:lnTo>
                    <a:lnTo>
                      <a:pt x="850" y="1191"/>
                    </a:lnTo>
                    <a:lnTo>
                      <a:pt x="793" y="1191"/>
                    </a:lnTo>
                    <a:lnTo>
                      <a:pt x="793" y="1134"/>
                    </a:lnTo>
                    <a:lnTo>
                      <a:pt x="680" y="1134"/>
                    </a:lnTo>
                    <a:lnTo>
                      <a:pt x="680" y="1191"/>
                    </a:lnTo>
                    <a:lnTo>
                      <a:pt x="567" y="1191"/>
                    </a:lnTo>
                    <a:lnTo>
                      <a:pt x="567" y="1247"/>
                    </a:lnTo>
                    <a:lnTo>
                      <a:pt x="510" y="1247"/>
                    </a:lnTo>
                    <a:lnTo>
                      <a:pt x="510" y="1191"/>
                    </a:lnTo>
                    <a:lnTo>
                      <a:pt x="396" y="1191"/>
                    </a:lnTo>
                    <a:lnTo>
                      <a:pt x="396" y="1247"/>
                    </a:lnTo>
                    <a:lnTo>
                      <a:pt x="340" y="1247"/>
                    </a:lnTo>
                    <a:lnTo>
                      <a:pt x="340" y="1191"/>
                    </a:lnTo>
                    <a:lnTo>
                      <a:pt x="283" y="1191"/>
                    </a:lnTo>
                    <a:lnTo>
                      <a:pt x="283" y="1021"/>
                    </a:lnTo>
                    <a:lnTo>
                      <a:pt x="340" y="1021"/>
                    </a:lnTo>
                    <a:lnTo>
                      <a:pt x="340" y="907"/>
                    </a:lnTo>
                    <a:lnTo>
                      <a:pt x="396" y="907"/>
                    </a:lnTo>
                    <a:lnTo>
                      <a:pt x="396" y="794"/>
                    </a:lnTo>
                    <a:lnTo>
                      <a:pt x="283" y="794"/>
                    </a:lnTo>
                    <a:lnTo>
                      <a:pt x="283" y="737"/>
                    </a:lnTo>
                    <a:lnTo>
                      <a:pt x="226" y="737"/>
                    </a:lnTo>
                    <a:lnTo>
                      <a:pt x="226" y="510"/>
                    </a:lnTo>
                    <a:lnTo>
                      <a:pt x="170" y="510"/>
                    </a:lnTo>
                    <a:lnTo>
                      <a:pt x="170" y="454"/>
                    </a:lnTo>
                    <a:lnTo>
                      <a:pt x="113" y="454"/>
                    </a:lnTo>
                    <a:lnTo>
                      <a:pt x="113" y="397"/>
                    </a:lnTo>
                    <a:lnTo>
                      <a:pt x="56" y="397"/>
                    </a:lnTo>
                    <a:lnTo>
                      <a:pt x="56" y="340"/>
                    </a:lnTo>
                    <a:lnTo>
                      <a:pt x="0" y="340"/>
                    </a:lnTo>
                    <a:lnTo>
                      <a:pt x="0" y="170"/>
                    </a:lnTo>
                    <a:lnTo>
                      <a:pt x="56" y="170"/>
                    </a:lnTo>
                    <a:lnTo>
                      <a:pt x="56" y="227"/>
                    </a:lnTo>
                    <a:lnTo>
                      <a:pt x="170" y="227"/>
                    </a:lnTo>
                    <a:lnTo>
                      <a:pt x="170" y="170"/>
                    </a:lnTo>
                    <a:lnTo>
                      <a:pt x="510" y="170"/>
                    </a:lnTo>
                    <a:lnTo>
                      <a:pt x="510" y="113"/>
                    </a:lnTo>
                    <a:lnTo>
                      <a:pt x="567" y="113"/>
                    </a:lnTo>
                    <a:lnTo>
                      <a:pt x="567" y="0"/>
                    </a:lnTo>
                    <a:lnTo>
                      <a:pt x="737" y="0"/>
                    </a:lnTo>
                    <a:lnTo>
                      <a:pt x="737" y="57"/>
                    </a:lnTo>
                    <a:lnTo>
                      <a:pt x="793" y="57"/>
                    </a:lnTo>
                    <a:lnTo>
                      <a:pt x="793" y="113"/>
                    </a:lnTo>
                    <a:lnTo>
                      <a:pt x="850" y="113"/>
                    </a:lnTo>
                    <a:lnTo>
                      <a:pt x="850" y="454"/>
                    </a:lnTo>
                    <a:lnTo>
                      <a:pt x="907" y="454"/>
                    </a:lnTo>
                    <a:lnTo>
                      <a:pt x="907" y="680"/>
                    </a:lnTo>
                    <a:lnTo>
                      <a:pt x="850" y="680"/>
                    </a:lnTo>
                    <a:lnTo>
                      <a:pt x="850" y="794"/>
                    </a:lnTo>
                    <a:lnTo>
                      <a:pt x="907" y="794"/>
                    </a:lnTo>
                    <a:lnTo>
                      <a:pt x="907" y="851"/>
                    </a:lnTo>
                    <a:lnTo>
                      <a:pt x="1077" y="851"/>
                    </a:lnTo>
                    <a:lnTo>
                      <a:pt x="1077" y="907"/>
                    </a:lnTo>
                    <a:lnTo>
                      <a:pt x="1134" y="907"/>
                    </a:lnTo>
                    <a:lnTo>
                      <a:pt x="1134" y="964"/>
                    </a:lnTo>
                    <a:lnTo>
                      <a:pt x="1190" y="964"/>
                    </a:lnTo>
                    <a:lnTo>
                      <a:pt x="1190" y="1021"/>
                    </a:lnTo>
                    <a:lnTo>
                      <a:pt x="1474" y="1021"/>
                    </a:lnTo>
                    <a:lnTo>
                      <a:pt x="1474" y="1077"/>
                    </a:lnTo>
                    <a:lnTo>
                      <a:pt x="1701" y="1077"/>
                    </a:lnTo>
                    <a:lnTo>
                      <a:pt x="1701" y="1134"/>
                    </a:lnTo>
                    <a:lnTo>
                      <a:pt x="1814" y="1134"/>
                    </a:lnTo>
                    <a:lnTo>
                      <a:pt x="1814" y="1361"/>
                    </a:lnTo>
                    <a:lnTo>
                      <a:pt x="1871" y="1361"/>
                    </a:lnTo>
                    <a:lnTo>
                      <a:pt x="1871" y="1474"/>
                    </a:lnTo>
                    <a:lnTo>
                      <a:pt x="1927" y="1474"/>
                    </a:lnTo>
                    <a:lnTo>
                      <a:pt x="1927" y="1531"/>
                    </a:lnTo>
                    <a:lnTo>
                      <a:pt x="2211" y="1531"/>
                    </a:lnTo>
                    <a:lnTo>
                      <a:pt x="2268" y="1531"/>
                    </a:lnTo>
                    <a:lnTo>
                      <a:pt x="2268" y="1474"/>
                    </a:lnTo>
                    <a:lnTo>
                      <a:pt x="2381" y="1474"/>
                    </a:lnTo>
                    <a:lnTo>
                      <a:pt x="2381" y="1588"/>
                    </a:lnTo>
                    <a:lnTo>
                      <a:pt x="2494" y="1588"/>
                    </a:lnTo>
                    <a:lnTo>
                      <a:pt x="2494" y="1644"/>
                    </a:lnTo>
                    <a:lnTo>
                      <a:pt x="2551" y="1644"/>
                    </a:lnTo>
                    <a:lnTo>
                      <a:pt x="2551" y="1701"/>
                    </a:lnTo>
                    <a:lnTo>
                      <a:pt x="2494" y="1701"/>
                    </a:lnTo>
                    <a:lnTo>
                      <a:pt x="2494" y="1814"/>
                    </a:lnTo>
                    <a:lnTo>
                      <a:pt x="2438" y="1814"/>
                    </a:lnTo>
                    <a:lnTo>
                      <a:pt x="2438" y="1758"/>
                    </a:lnTo>
                    <a:lnTo>
                      <a:pt x="2324" y="1758"/>
                    </a:lnTo>
                    <a:lnTo>
                      <a:pt x="2324" y="1814"/>
                    </a:lnTo>
                    <a:lnTo>
                      <a:pt x="2268" y="1814"/>
                    </a:lnTo>
                    <a:lnTo>
                      <a:pt x="2268" y="1871"/>
                    </a:lnTo>
                    <a:lnTo>
                      <a:pt x="2324" y="1871"/>
                    </a:lnTo>
                    <a:lnTo>
                      <a:pt x="2324" y="1928"/>
                    </a:lnTo>
                    <a:lnTo>
                      <a:pt x="2154" y="1928"/>
                    </a:lnTo>
                    <a:lnTo>
                      <a:pt x="2154" y="1758"/>
                    </a:lnTo>
                    <a:lnTo>
                      <a:pt x="1927" y="1758"/>
                    </a:lnTo>
                    <a:lnTo>
                      <a:pt x="1927" y="1814"/>
                    </a:lnTo>
                    <a:lnTo>
                      <a:pt x="1984" y="1814"/>
                    </a:lnTo>
                    <a:lnTo>
                      <a:pt x="1984" y="1871"/>
                    </a:lnTo>
                    <a:lnTo>
                      <a:pt x="1871" y="1871"/>
                    </a:lnTo>
                    <a:lnTo>
                      <a:pt x="1871" y="1928"/>
                    </a:lnTo>
                    <a:lnTo>
                      <a:pt x="1984" y="1928"/>
                    </a:lnTo>
                    <a:lnTo>
                      <a:pt x="1984" y="2098"/>
                    </a:lnTo>
                    <a:lnTo>
                      <a:pt x="2268" y="2098"/>
                    </a:lnTo>
                    <a:lnTo>
                      <a:pt x="2268" y="2155"/>
                    </a:lnTo>
                    <a:lnTo>
                      <a:pt x="2324" y="2155"/>
                    </a:lnTo>
                    <a:lnTo>
                      <a:pt x="2324" y="2211"/>
                    </a:lnTo>
                    <a:lnTo>
                      <a:pt x="2438" y="2211"/>
                    </a:lnTo>
                    <a:lnTo>
                      <a:pt x="2438" y="2438"/>
                    </a:lnTo>
                    <a:lnTo>
                      <a:pt x="2381" y="2438"/>
                    </a:lnTo>
                    <a:lnTo>
                      <a:pt x="2381" y="2552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" name="Freeform 278">
                <a:extLst>
                  <a:ext uri="{FF2B5EF4-FFF2-40B4-BE49-F238E27FC236}">
                    <a16:creationId xmlns:a16="http://schemas.microsoft.com/office/drawing/2014/main" id="{E2210C40-3CA2-49D5-9D50-87ADA64AC7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0" y="3578"/>
                <a:ext cx="737" cy="341"/>
              </a:xfrm>
              <a:custGeom>
                <a:avLst/>
                <a:gdLst>
                  <a:gd name="T0" fmla="*/ 681 w 737"/>
                  <a:gd name="T1" fmla="*/ 227 h 341"/>
                  <a:gd name="T2" fmla="*/ 510 w 737"/>
                  <a:gd name="T3" fmla="*/ 227 h 341"/>
                  <a:gd name="T4" fmla="*/ 510 w 737"/>
                  <a:gd name="T5" fmla="*/ 341 h 341"/>
                  <a:gd name="T6" fmla="*/ 397 w 737"/>
                  <a:gd name="T7" fmla="*/ 341 h 341"/>
                  <a:gd name="T8" fmla="*/ 397 w 737"/>
                  <a:gd name="T9" fmla="*/ 284 h 341"/>
                  <a:gd name="T10" fmla="*/ 227 w 737"/>
                  <a:gd name="T11" fmla="*/ 284 h 341"/>
                  <a:gd name="T12" fmla="*/ 227 w 737"/>
                  <a:gd name="T13" fmla="*/ 227 h 341"/>
                  <a:gd name="T14" fmla="*/ 114 w 737"/>
                  <a:gd name="T15" fmla="*/ 227 h 341"/>
                  <a:gd name="T16" fmla="*/ 114 w 737"/>
                  <a:gd name="T17" fmla="*/ 170 h 341"/>
                  <a:gd name="T18" fmla="*/ 0 w 737"/>
                  <a:gd name="T19" fmla="*/ 170 h 341"/>
                  <a:gd name="T20" fmla="*/ 0 w 737"/>
                  <a:gd name="T21" fmla="*/ 57 h 341"/>
                  <a:gd name="T22" fmla="*/ 170 w 737"/>
                  <a:gd name="T23" fmla="*/ 57 h 341"/>
                  <a:gd name="T24" fmla="*/ 170 w 737"/>
                  <a:gd name="T25" fmla="*/ 0 h 341"/>
                  <a:gd name="T26" fmla="*/ 454 w 737"/>
                  <a:gd name="T27" fmla="*/ 0 h 341"/>
                  <a:gd name="T28" fmla="*/ 454 w 737"/>
                  <a:gd name="T29" fmla="*/ 57 h 341"/>
                  <a:gd name="T30" fmla="*/ 510 w 737"/>
                  <a:gd name="T31" fmla="*/ 57 h 341"/>
                  <a:gd name="T32" fmla="*/ 510 w 737"/>
                  <a:gd name="T33" fmla="*/ 114 h 341"/>
                  <a:gd name="T34" fmla="*/ 681 w 737"/>
                  <a:gd name="T35" fmla="*/ 114 h 341"/>
                  <a:gd name="T36" fmla="*/ 681 w 737"/>
                  <a:gd name="T37" fmla="*/ 170 h 341"/>
                  <a:gd name="T38" fmla="*/ 737 w 737"/>
                  <a:gd name="T39" fmla="*/ 170 h 341"/>
                  <a:gd name="T40" fmla="*/ 737 w 737"/>
                  <a:gd name="T41" fmla="*/ 227 h 341"/>
                  <a:gd name="T42" fmla="*/ 681 w 737"/>
                  <a:gd name="T43" fmla="*/ 227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37" h="341">
                    <a:moveTo>
                      <a:pt x="681" y="227"/>
                    </a:moveTo>
                    <a:lnTo>
                      <a:pt x="510" y="227"/>
                    </a:lnTo>
                    <a:lnTo>
                      <a:pt x="510" y="341"/>
                    </a:lnTo>
                    <a:lnTo>
                      <a:pt x="397" y="341"/>
                    </a:lnTo>
                    <a:lnTo>
                      <a:pt x="397" y="284"/>
                    </a:lnTo>
                    <a:lnTo>
                      <a:pt x="227" y="284"/>
                    </a:lnTo>
                    <a:lnTo>
                      <a:pt x="227" y="227"/>
                    </a:lnTo>
                    <a:lnTo>
                      <a:pt x="114" y="227"/>
                    </a:lnTo>
                    <a:lnTo>
                      <a:pt x="114" y="170"/>
                    </a:lnTo>
                    <a:lnTo>
                      <a:pt x="0" y="170"/>
                    </a:lnTo>
                    <a:lnTo>
                      <a:pt x="0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454" y="0"/>
                    </a:lnTo>
                    <a:lnTo>
                      <a:pt x="454" y="57"/>
                    </a:lnTo>
                    <a:lnTo>
                      <a:pt x="510" y="57"/>
                    </a:lnTo>
                    <a:lnTo>
                      <a:pt x="510" y="114"/>
                    </a:lnTo>
                    <a:lnTo>
                      <a:pt x="681" y="114"/>
                    </a:lnTo>
                    <a:lnTo>
                      <a:pt x="681" y="170"/>
                    </a:lnTo>
                    <a:lnTo>
                      <a:pt x="737" y="170"/>
                    </a:lnTo>
                    <a:lnTo>
                      <a:pt x="737" y="227"/>
                    </a:lnTo>
                    <a:lnTo>
                      <a:pt x="681" y="22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7" name="Freeform 279">
                <a:extLst>
                  <a:ext uri="{FF2B5EF4-FFF2-40B4-BE49-F238E27FC236}">
                    <a16:creationId xmlns:a16="http://schemas.microsoft.com/office/drawing/2014/main" id="{0934E7C8-A7AD-45A3-A04A-161658FE1A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94" y="3919"/>
                <a:ext cx="454" cy="453"/>
              </a:xfrm>
              <a:custGeom>
                <a:avLst/>
                <a:gdLst>
                  <a:gd name="T0" fmla="*/ 397 w 454"/>
                  <a:gd name="T1" fmla="*/ 0 h 453"/>
                  <a:gd name="T2" fmla="*/ 397 w 454"/>
                  <a:gd name="T3" fmla="*/ 56 h 453"/>
                  <a:gd name="T4" fmla="*/ 454 w 454"/>
                  <a:gd name="T5" fmla="*/ 56 h 453"/>
                  <a:gd name="T6" fmla="*/ 454 w 454"/>
                  <a:gd name="T7" fmla="*/ 170 h 453"/>
                  <a:gd name="T8" fmla="*/ 340 w 454"/>
                  <a:gd name="T9" fmla="*/ 170 h 453"/>
                  <a:gd name="T10" fmla="*/ 340 w 454"/>
                  <a:gd name="T11" fmla="*/ 283 h 453"/>
                  <a:gd name="T12" fmla="*/ 454 w 454"/>
                  <a:gd name="T13" fmla="*/ 283 h 453"/>
                  <a:gd name="T14" fmla="*/ 454 w 454"/>
                  <a:gd name="T15" fmla="*/ 340 h 453"/>
                  <a:gd name="T16" fmla="*/ 397 w 454"/>
                  <a:gd name="T17" fmla="*/ 340 h 453"/>
                  <a:gd name="T18" fmla="*/ 397 w 454"/>
                  <a:gd name="T19" fmla="*/ 397 h 453"/>
                  <a:gd name="T20" fmla="*/ 340 w 454"/>
                  <a:gd name="T21" fmla="*/ 397 h 453"/>
                  <a:gd name="T22" fmla="*/ 340 w 454"/>
                  <a:gd name="T23" fmla="*/ 340 h 453"/>
                  <a:gd name="T24" fmla="*/ 227 w 454"/>
                  <a:gd name="T25" fmla="*/ 340 h 453"/>
                  <a:gd name="T26" fmla="*/ 227 w 454"/>
                  <a:gd name="T27" fmla="*/ 397 h 453"/>
                  <a:gd name="T28" fmla="*/ 170 w 454"/>
                  <a:gd name="T29" fmla="*/ 397 h 453"/>
                  <a:gd name="T30" fmla="*/ 170 w 454"/>
                  <a:gd name="T31" fmla="*/ 453 h 453"/>
                  <a:gd name="T32" fmla="*/ 114 w 454"/>
                  <a:gd name="T33" fmla="*/ 453 h 453"/>
                  <a:gd name="T34" fmla="*/ 114 w 454"/>
                  <a:gd name="T35" fmla="*/ 397 h 453"/>
                  <a:gd name="T36" fmla="*/ 0 w 454"/>
                  <a:gd name="T37" fmla="*/ 397 h 453"/>
                  <a:gd name="T38" fmla="*/ 0 w 454"/>
                  <a:gd name="T39" fmla="*/ 340 h 453"/>
                  <a:gd name="T40" fmla="*/ 57 w 454"/>
                  <a:gd name="T41" fmla="*/ 340 h 453"/>
                  <a:gd name="T42" fmla="*/ 57 w 454"/>
                  <a:gd name="T43" fmla="*/ 226 h 453"/>
                  <a:gd name="T44" fmla="*/ 114 w 454"/>
                  <a:gd name="T45" fmla="*/ 226 h 453"/>
                  <a:gd name="T46" fmla="*/ 114 w 454"/>
                  <a:gd name="T47" fmla="*/ 113 h 453"/>
                  <a:gd name="T48" fmla="*/ 170 w 454"/>
                  <a:gd name="T49" fmla="*/ 113 h 453"/>
                  <a:gd name="T50" fmla="*/ 170 w 454"/>
                  <a:gd name="T51" fmla="*/ 0 h 453"/>
                  <a:gd name="T52" fmla="*/ 397 w 454"/>
                  <a:gd name="T53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54" h="453">
                    <a:moveTo>
                      <a:pt x="397" y="0"/>
                    </a:moveTo>
                    <a:lnTo>
                      <a:pt x="397" y="56"/>
                    </a:lnTo>
                    <a:lnTo>
                      <a:pt x="454" y="56"/>
                    </a:lnTo>
                    <a:lnTo>
                      <a:pt x="454" y="170"/>
                    </a:lnTo>
                    <a:lnTo>
                      <a:pt x="340" y="170"/>
                    </a:lnTo>
                    <a:lnTo>
                      <a:pt x="340" y="283"/>
                    </a:lnTo>
                    <a:lnTo>
                      <a:pt x="454" y="283"/>
                    </a:lnTo>
                    <a:lnTo>
                      <a:pt x="454" y="340"/>
                    </a:lnTo>
                    <a:lnTo>
                      <a:pt x="397" y="340"/>
                    </a:lnTo>
                    <a:lnTo>
                      <a:pt x="397" y="397"/>
                    </a:lnTo>
                    <a:lnTo>
                      <a:pt x="340" y="397"/>
                    </a:lnTo>
                    <a:lnTo>
                      <a:pt x="340" y="340"/>
                    </a:lnTo>
                    <a:lnTo>
                      <a:pt x="227" y="340"/>
                    </a:lnTo>
                    <a:lnTo>
                      <a:pt x="227" y="397"/>
                    </a:lnTo>
                    <a:lnTo>
                      <a:pt x="170" y="397"/>
                    </a:lnTo>
                    <a:lnTo>
                      <a:pt x="170" y="453"/>
                    </a:lnTo>
                    <a:lnTo>
                      <a:pt x="114" y="453"/>
                    </a:lnTo>
                    <a:lnTo>
                      <a:pt x="114" y="397"/>
                    </a:lnTo>
                    <a:lnTo>
                      <a:pt x="0" y="397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226"/>
                    </a:lnTo>
                    <a:lnTo>
                      <a:pt x="114" y="226"/>
                    </a:lnTo>
                    <a:lnTo>
                      <a:pt x="114" y="113"/>
                    </a:lnTo>
                    <a:lnTo>
                      <a:pt x="170" y="113"/>
                    </a:lnTo>
                    <a:lnTo>
                      <a:pt x="170" y="0"/>
                    </a:lnTo>
                    <a:lnTo>
                      <a:pt x="39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8" name="Freeform 281">
                <a:extLst>
                  <a:ext uri="{FF2B5EF4-FFF2-40B4-BE49-F238E27FC236}">
                    <a16:creationId xmlns:a16="http://schemas.microsoft.com/office/drawing/2014/main" id="{742F67A6-8D4E-40AE-8C03-EF08049427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1" y="3125"/>
                <a:ext cx="737" cy="794"/>
              </a:xfrm>
              <a:custGeom>
                <a:avLst/>
                <a:gdLst>
                  <a:gd name="T0" fmla="*/ 453 w 737"/>
                  <a:gd name="T1" fmla="*/ 170 h 794"/>
                  <a:gd name="T2" fmla="*/ 283 w 737"/>
                  <a:gd name="T3" fmla="*/ 170 h 794"/>
                  <a:gd name="T4" fmla="*/ 283 w 737"/>
                  <a:gd name="T5" fmla="*/ 0 h 794"/>
                  <a:gd name="T6" fmla="*/ 56 w 737"/>
                  <a:gd name="T7" fmla="*/ 0 h 794"/>
                  <a:gd name="T8" fmla="*/ 56 w 737"/>
                  <a:gd name="T9" fmla="*/ 56 h 794"/>
                  <a:gd name="T10" fmla="*/ 113 w 737"/>
                  <a:gd name="T11" fmla="*/ 56 h 794"/>
                  <a:gd name="T12" fmla="*/ 113 w 737"/>
                  <a:gd name="T13" fmla="*/ 113 h 794"/>
                  <a:gd name="T14" fmla="*/ 0 w 737"/>
                  <a:gd name="T15" fmla="*/ 113 h 794"/>
                  <a:gd name="T16" fmla="*/ 0 w 737"/>
                  <a:gd name="T17" fmla="*/ 170 h 794"/>
                  <a:gd name="T18" fmla="*/ 113 w 737"/>
                  <a:gd name="T19" fmla="*/ 170 h 794"/>
                  <a:gd name="T20" fmla="*/ 113 w 737"/>
                  <a:gd name="T21" fmla="*/ 340 h 794"/>
                  <a:gd name="T22" fmla="*/ 397 w 737"/>
                  <a:gd name="T23" fmla="*/ 340 h 794"/>
                  <a:gd name="T24" fmla="*/ 397 w 737"/>
                  <a:gd name="T25" fmla="*/ 397 h 794"/>
                  <a:gd name="T26" fmla="*/ 453 w 737"/>
                  <a:gd name="T27" fmla="*/ 397 h 794"/>
                  <a:gd name="T28" fmla="*/ 453 w 737"/>
                  <a:gd name="T29" fmla="*/ 453 h 794"/>
                  <a:gd name="T30" fmla="*/ 567 w 737"/>
                  <a:gd name="T31" fmla="*/ 453 h 794"/>
                  <a:gd name="T32" fmla="*/ 567 w 737"/>
                  <a:gd name="T33" fmla="*/ 680 h 794"/>
                  <a:gd name="T34" fmla="*/ 510 w 737"/>
                  <a:gd name="T35" fmla="*/ 680 h 794"/>
                  <a:gd name="T36" fmla="*/ 510 w 737"/>
                  <a:gd name="T37" fmla="*/ 794 h 794"/>
                  <a:gd name="T38" fmla="*/ 680 w 737"/>
                  <a:gd name="T39" fmla="*/ 794 h 794"/>
                  <a:gd name="T40" fmla="*/ 680 w 737"/>
                  <a:gd name="T41" fmla="*/ 737 h 794"/>
                  <a:gd name="T42" fmla="*/ 737 w 737"/>
                  <a:gd name="T43" fmla="*/ 737 h 794"/>
                  <a:gd name="T44" fmla="*/ 737 w 737"/>
                  <a:gd name="T45" fmla="*/ 397 h 794"/>
                  <a:gd name="T46" fmla="*/ 623 w 737"/>
                  <a:gd name="T47" fmla="*/ 397 h 794"/>
                  <a:gd name="T48" fmla="*/ 623 w 737"/>
                  <a:gd name="T49" fmla="*/ 340 h 794"/>
                  <a:gd name="T50" fmla="*/ 510 w 737"/>
                  <a:gd name="T51" fmla="*/ 340 h 794"/>
                  <a:gd name="T52" fmla="*/ 510 w 737"/>
                  <a:gd name="T53" fmla="*/ 283 h 794"/>
                  <a:gd name="T54" fmla="*/ 340 w 737"/>
                  <a:gd name="T55" fmla="*/ 283 h 794"/>
                  <a:gd name="T56" fmla="*/ 340 w 737"/>
                  <a:gd name="T57" fmla="*/ 227 h 794"/>
                  <a:gd name="T58" fmla="*/ 453 w 737"/>
                  <a:gd name="T59" fmla="*/ 227 h 794"/>
                  <a:gd name="T60" fmla="*/ 453 w 737"/>
                  <a:gd name="T61" fmla="*/ 17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37" h="794">
                    <a:moveTo>
                      <a:pt x="453" y="170"/>
                    </a:moveTo>
                    <a:lnTo>
                      <a:pt x="283" y="170"/>
                    </a:lnTo>
                    <a:lnTo>
                      <a:pt x="283" y="0"/>
                    </a:lnTo>
                    <a:lnTo>
                      <a:pt x="56" y="0"/>
                    </a:lnTo>
                    <a:lnTo>
                      <a:pt x="56" y="56"/>
                    </a:lnTo>
                    <a:lnTo>
                      <a:pt x="113" y="56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170"/>
                    </a:lnTo>
                    <a:lnTo>
                      <a:pt x="113" y="170"/>
                    </a:lnTo>
                    <a:lnTo>
                      <a:pt x="113" y="340"/>
                    </a:lnTo>
                    <a:lnTo>
                      <a:pt x="397" y="340"/>
                    </a:lnTo>
                    <a:lnTo>
                      <a:pt x="397" y="397"/>
                    </a:lnTo>
                    <a:lnTo>
                      <a:pt x="453" y="397"/>
                    </a:lnTo>
                    <a:lnTo>
                      <a:pt x="453" y="453"/>
                    </a:lnTo>
                    <a:lnTo>
                      <a:pt x="567" y="453"/>
                    </a:lnTo>
                    <a:lnTo>
                      <a:pt x="567" y="680"/>
                    </a:lnTo>
                    <a:lnTo>
                      <a:pt x="510" y="680"/>
                    </a:lnTo>
                    <a:lnTo>
                      <a:pt x="510" y="794"/>
                    </a:lnTo>
                    <a:lnTo>
                      <a:pt x="680" y="794"/>
                    </a:lnTo>
                    <a:lnTo>
                      <a:pt x="680" y="737"/>
                    </a:lnTo>
                    <a:lnTo>
                      <a:pt x="737" y="737"/>
                    </a:lnTo>
                    <a:lnTo>
                      <a:pt x="737" y="397"/>
                    </a:lnTo>
                    <a:lnTo>
                      <a:pt x="623" y="397"/>
                    </a:lnTo>
                    <a:lnTo>
                      <a:pt x="623" y="340"/>
                    </a:lnTo>
                    <a:lnTo>
                      <a:pt x="510" y="340"/>
                    </a:lnTo>
                    <a:lnTo>
                      <a:pt x="510" y="283"/>
                    </a:lnTo>
                    <a:lnTo>
                      <a:pt x="340" y="283"/>
                    </a:lnTo>
                    <a:lnTo>
                      <a:pt x="340" y="227"/>
                    </a:lnTo>
                    <a:lnTo>
                      <a:pt x="453" y="227"/>
                    </a:lnTo>
                    <a:lnTo>
                      <a:pt x="453" y="17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9" name="Freeform 283">
                <a:extLst>
                  <a:ext uri="{FF2B5EF4-FFF2-40B4-BE49-F238E27FC236}">
                    <a16:creationId xmlns:a16="http://schemas.microsoft.com/office/drawing/2014/main" id="{101156EE-3A05-4915-838E-6628A76565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1" y="3068"/>
                <a:ext cx="680" cy="454"/>
              </a:xfrm>
              <a:custGeom>
                <a:avLst/>
                <a:gdLst>
                  <a:gd name="T0" fmla="*/ 567 w 680"/>
                  <a:gd name="T1" fmla="*/ 0 h 454"/>
                  <a:gd name="T2" fmla="*/ 283 w 680"/>
                  <a:gd name="T3" fmla="*/ 0 h 454"/>
                  <a:gd name="T4" fmla="*/ 283 w 680"/>
                  <a:gd name="T5" fmla="*/ 113 h 454"/>
                  <a:gd name="T6" fmla="*/ 227 w 680"/>
                  <a:gd name="T7" fmla="*/ 113 h 454"/>
                  <a:gd name="T8" fmla="*/ 227 w 680"/>
                  <a:gd name="T9" fmla="*/ 57 h 454"/>
                  <a:gd name="T10" fmla="*/ 113 w 680"/>
                  <a:gd name="T11" fmla="*/ 57 h 454"/>
                  <a:gd name="T12" fmla="*/ 113 w 680"/>
                  <a:gd name="T13" fmla="*/ 113 h 454"/>
                  <a:gd name="T14" fmla="*/ 57 w 680"/>
                  <a:gd name="T15" fmla="*/ 113 h 454"/>
                  <a:gd name="T16" fmla="*/ 57 w 680"/>
                  <a:gd name="T17" fmla="*/ 170 h 454"/>
                  <a:gd name="T18" fmla="*/ 113 w 680"/>
                  <a:gd name="T19" fmla="*/ 170 h 454"/>
                  <a:gd name="T20" fmla="*/ 113 w 680"/>
                  <a:gd name="T21" fmla="*/ 284 h 454"/>
                  <a:gd name="T22" fmla="*/ 0 w 680"/>
                  <a:gd name="T23" fmla="*/ 284 h 454"/>
                  <a:gd name="T24" fmla="*/ 0 w 680"/>
                  <a:gd name="T25" fmla="*/ 340 h 454"/>
                  <a:gd name="T26" fmla="*/ 170 w 680"/>
                  <a:gd name="T27" fmla="*/ 340 h 454"/>
                  <a:gd name="T28" fmla="*/ 170 w 680"/>
                  <a:gd name="T29" fmla="*/ 397 h 454"/>
                  <a:gd name="T30" fmla="*/ 283 w 680"/>
                  <a:gd name="T31" fmla="*/ 397 h 454"/>
                  <a:gd name="T32" fmla="*/ 283 w 680"/>
                  <a:gd name="T33" fmla="*/ 454 h 454"/>
                  <a:gd name="T34" fmla="*/ 454 w 680"/>
                  <a:gd name="T35" fmla="*/ 454 h 454"/>
                  <a:gd name="T36" fmla="*/ 454 w 680"/>
                  <a:gd name="T37" fmla="*/ 340 h 454"/>
                  <a:gd name="T38" fmla="*/ 567 w 680"/>
                  <a:gd name="T39" fmla="*/ 340 h 454"/>
                  <a:gd name="T40" fmla="*/ 567 w 680"/>
                  <a:gd name="T41" fmla="*/ 397 h 454"/>
                  <a:gd name="T42" fmla="*/ 680 w 680"/>
                  <a:gd name="T43" fmla="*/ 397 h 454"/>
                  <a:gd name="T44" fmla="*/ 680 w 680"/>
                  <a:gd name="T45" fmla="*/ 227 h 454"/>
                  <a:gd name="T46" fmla="*/ 624 w 680"/>
                  <a:gd name="T47" fmla="*/ 227 h 454"/>
                  <a:gd name="T48" fmla="*/ 624 w 680"/>
                  <a:gd name="T49" fmla="*/ 170 h 454"/>
                  <a:gd name="T50" fmla="*/ 510 w 680"/>
                  <a:gd name="T51" fmla="*/ 170 h 454"/>
                  <a:gd name="T52" fmla="*/ 510 w 680"/>
                  <a:gd name="T53" fmla="*/ 57 h 454"/>
                  <a:gd name="T54" fmla="*/ 567 w 680"/>
                  <a:gd name="T55" fmla="*/ 57 h 454"/>
                  <a:gd name="T56" fmla="*/ 567 w 680"/>
                  <a:gd name="T57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0" h="454">
                    <a:moveTo>
                      <a:pt x="567" y="0"/>
                    </a:moveTo>
                    <a:lnTo>
                      <a:pt x="283" y="0"/>
                    </a:lnTo>
                    <a:lnTo>
                      <a:pt x="283" y="113"/>
                    </a:lnTo>
                    <a:lnTo>
                      <a:pt x="227" y="113"/>
                    </a:lnTo>
                    <a:lnTo>
                      <a:pt x="227" y="57"/>
                    </a:lnTo>
                    <a:lnTo>
                      <a:pt x="113" y="57"/>
                    </a:lnTo>
                    <a:lnTo>
                      <a:pt x="113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113" y="170"/>
                    </a:lnTo>
                    <a:lnTo>
                      <a:pt x="113" y="284"/>
                    </a:lnTo>
                    <a:lnTo>
                      <a:pt x="0" y="284"/>
                    </a:lnTo>
                    <a:lnTo>
                      <a:pt x="0" y="340"/>
                    </a:lnTo>
                    <a:lnTo>
                      <a:pt x="170" y="340"/>
                    </a:lnTo>
                    <a:lnTo>
                      <a:pt x="170" y="397"/>
                    </a:lnTo>
                    <a:lnTo>
                      <a:pt x="283" y="397"/>
                    </a:lnTo>
                    <a:lnTo>
                      <a:pt x="283" y="454"/>
                    </a:lnTo>
                    <a:lnTo>
                      <a:pt x="454" y="454"/>
                    </a:lnTo>
                    <a:lnTo>
                      <a:pt x="454" y="340"/>
                    </a:lnTo>
                    <a:lnTo>
                      <a:pt x="567" y="340"/>
                    </a:lnTo>
                    <a:lnTo>
                      <a:pt x="567" y="397"/>
                    </a:lnTo>
                    <a:lnTo>
                      <a:pt x="680" y="397"/>
                    </a:lnTo>
                    <a:lnTo>
                      <a:pt x="680" y="227"/>
                    </a:lnTo>
                    <a:lnTo>
                      <a:pt x="624" y="227"/>
                    </a:lnTo>
                    <a:lnTo>
                      <a:pt x="624" y="170"/>
                    </a:lnTo>
                    <a:lnTo>
                      <a:pt x="510" y="170"/>
                    </a:lnTo>
                    <a:lnTo>
                      <a:pt x="510" y="57"/>
                    </a:lnTo>
                    <a:lnTo>
                      <a:pt x="567" y="57"/>
                    </a:lnTo>
                    <a:lnTo>
                      <a:pt x="56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0" name="Rectangle 284">
                <a:extLst>
                  <a:ext uri="{FF2B5EF4-FFF2-40B4-BE49-F238E27FC236}">
                    <a16:creationId xmlns:a16="http://schemas.microsoft.com/office/drawing/2014/main" id="{2DF60615-F9B2-486F-81E7-0126CB6367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8" y="4486"/>
                <a:ext cx="56" cy="56"/>
              </a:xfrm>
              <a:prstGeom prst="rect">
                <a:avLst/>
              </a:pr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1" name="Rectangle 285">
                <a:extLst>
                  <a:ext uri="{FF2B5EF4-FFF2-40B4-BE49-F238E27FC236}">
                    <a16:creationId xmlns:a16="http://schemas.microsoft.com/office/drawing/2014/main" id="{87A090DE-CF13-4999-A65D-C70E94AFC3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3591" y="4429"/>
                <a:ext cx="57" cy="113"/>
              </a:xfrm>
              <a:prstGeom prst="rect">
                <a:avLst/>
              </a:pr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2" name="Freeform 286">
                <a:extLst>
                  <a:ext uri="{FF2B5EF4-FFF2-40B4-BE49-F238E27FC236}">
                    <a16:creationId xmlns:a16="http://schemas.microsoft.com/office/drawing/2014/main" id="{C5CD43D8-0E1B-46AE-A4A7-5670ED3205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4" y="3748"/>
                <a:ext cx="681" cy="851"/>
              </a:xfrm>
              <a:custGeom>
                <a:avLst/>
                <a:gdLst>
                  <a:gd name="T0" fmla="*/ 567 w 681"/>
                  <a:gd name="T1" fmla="*/ 0 h 851"/>
                  <a:gd name="T2" fmla="*/ 511 w 681"/>
                  <a:gd name="T3" fmla="*/ 0 h 851"/>
                  <a:gd name="T4" fmla="*/ 511 w 681"/>
                  <a:gd name="T5" fmla="*/ 114 h 851"/>
                  <a:gd name="T6" fmla="*/ 341 w 681"/>
                  <a:gd name="T7" fmla="*/ 114 h 851"/>
                  <a:gd name="T8" fmla="*/ 341 w 681"/>
                  <a:gd name="T9" fmla="*/ 57 h 851"/>
                  <a:gd name="T10" fmla="*/ 284 w 681"/>
                  <a:gd name="T11" fmla="*/ 57 h 851"/>
                  <a:gd name="T12" fmla="*/ 284 w 681"/>
                  <a:gd name="T13" fmla="*/ 114 h 851"/>
                  <a:gd name="T14" fmla="*/ 227 w 681"/>
                  <a:gd name="T15" fmla="*/ 114 h 851"/>
                  <a:gd name="T16" fmla="*/ 227 w 681"/>
                  <a:gd name="T17" fmla="*/ 171 h 851"/>
                  <a:gd name="T18" fmla="*/ 57 w 681"/>
                  <a:gd name="T19" fmla="*/ 171 h 851"/>
                  <a:gd name="T20" fmla="*/ 57 w 681"/>
                  <a:gd name="T21" fmla="*/ 227 h 851"/>
                  <a:gd name="T22" fmla="*/ 114 w 681"/>
                  <a:gd name="T23" fmla="*/ 227 h 851"/>
                  <a:gd name="T24" fmla="*/ 114 w 681"/>
                  <a:gd name="T25" fmla="*/ 341 h 851"/>
                  <a:gd name="T26" fmla="*/ 0 w 681"/>
                  <a:gd name="T27" fmla="*/ 341 h 851"/>
                  <a:gd name="T28" fmla="*/ 0 w 681"/>
                  <a:gd name="T29" fmla="*/ 454 h 851"/>
                  <a:gd name="T30" fmla="*/ 114 w 681"/>
                  <a:gd name="T31" fmla="*/ 454 h 851"/>
                  <a:gd name="T32" fmla="*/ 114 w 681"/>
                  <a:gd name="T33" fmla="*/ 511 h 851"/>
                  <a:gd name="T34" fmla="*/ 170 w 681"/>
                  <a:gd name="T35" fmla="*/ 511 h 851"/>
                  <a:gd name="T36" fmla="*/ 170 w 681"/>
                  <a:gd name="T37" fmla="*/ 851 h 851"/>
                  <a:gd name="T38" fmla="*/ 341 w 681"/>
                  <a:gd name="T39" fmla="*/ 851 h 851"/>
                  <a:gd name="T40" fmla="*/ 341 w 681"/>
                  <a:gd name="T41" fmla="*/ 794 h 851"/>
                  <a:gd name="T42" fmla="*/ 284 w 681"/>
                  <a:gd name="T43" fmla="*/ 794 h 851"/>
                  <a:gd name="T44" fmla="*/ 284 w 681"/>
                  <a:gd name="T45" fmla="*/ 568 h 851"/>
                  <a:gd name="T46" fmla="*/ 341 w 681"/>
                  <a:gd name="T47" fmla="*/ 568 h 851"/>
                  <a:gd name="T48" fmla="*/ 341 w 681"/>
                  <a:gd name="T49" fmla="*/ 511 h 851"/>
                  <a:gd name="T50" fmla="*/ 397 w 681"/>
                  <a:gd name="T51" fmla="*/ 511 h 851"/>
                  <a:gd name="T52" fmla="*/ 397 w 681"/>
                  <a:gd name="T53" fmla="*/ 454 h 851"/>
                  <a:gd name="T54" fmla="*/ 511 w 681"/>
                  <a:gd name="T55" fmla="*/ 454 h 851"/>
                  <a:gd name="T56" fmla="*/ 511 w 681"/>
                  <a:gd name="T57" fmla="*/ 397 h 851"/>
                  <a:gd name="T58" fmla="*/ 624 w 681"/>
                  <a:gd name="T59" fmla="*/ 397 h 851"/>
                  <a:gd name="T60" fmla="*/ 624 w 681"/>
                  <a:gd name="T61" fmla="*/ 284 h 851"/>
                  <a:gd name="T62" fmla="*/ 681 w 681"/>
                  <a:gd name="T63" fmla="*/ 284 h 851"/>
                  <a:gd name="T64" fmla="*/ 681 w 681"/>
                  <a:gd name="T65" fmla="*/ 171 h 851"/>
                  <a:gd name="T66" fmla="*/ 624 w 681"/>
                  <a:gd name="T67" fmla="*/ 171 h 851"/>
                  <a:gd name="T68" fmla="*/ 624 w 681"/>
                  <a:gd name="T69" fmla="*/ 114 h 851"/>
                  <a:gd name="T70" fmla="*/ 567 w 681"/>
                  <a:gd name="T71" fmla="*/ 114 h 851"/>
                  <a:gd name="T72" fmla="*/ 567 w 681"/>
                  <a:gd name="T73" fmla="*/ 0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81" h="851">
                    <a:moveTo>
                      <a:pt x="567" y="0"/>
                    </a:moveTo>
                    <a:lnTo>
                      <a:pt x="511" y="0"/>
                    </a:lnTo>
                    <a:lnTo>
                      <a:pt x="511" y="114"/>
                    </a:lnTo>
                    <a:lnTo>
                      <a:pt x="341" y="114"/>
                    </a:lnTo>
                    <a:lnTo>
                      <a:pt x="341" y="57"/>
                    </a:lnTo>
                    <a:lnTo>
                      <a:pt x="284" y="57"/>
                    </a:lnTo>
                    <a:lnTo>
                      <a:pt x="284" y="114"/>
                    </a:lnTo>
                    <a:lnTo>
                      <a:pt x="227" y="114"/>
                    </a:lnTo>
                    <a:lnTo>
                      <a:pt x="227" y="171"/>
                    </a:lnTo>
                    <a:lnTo>
                      <a:pt x="57" y="171"/>
                    </a:lnTo>
                    <a:lnTo>
                      <a:pt x="57" y="227"/>
                    </a:lnTo>
                    <a:lnTo>
                      <a:pt x="114" y="227"/>
                    </a:lnTo>
                    <a:lnTo>
                      <a:pt x="114" y="341"/>
                    </a:lnTo>
                    <a:lnTo>
                      <a:pt x="0" y="341"/>
                    </a:lnTo>
                    <a:lnTo>
                      <a:pt x="0" y="454"/>
                    </a:lnTo>
                    <a:lnTo>
                      <a:pt x="114" y="454"/>
                    </a:lnTo>
                    <a:lnTo>
                      <a:pt x="114" y="511"/>
                    </a:lnTo>
                    <a:lnTo>
                      <a:pt x="170" y="511"/>
                    </a:lnTo>
                    <a:lnTo>
                      <a:pt x="170" y="851"/>
                    </a:lnTo>
                    <a:lnTo>
                      <a:pt x="341" y="851"/>
                    </a:lnTo>
                    <a:lnTo>
                      <a:pt x="341" y="794"/>
                    </a:lnTo>
                    <a:lnTo>
                      <a:pt x="284" y="794"/>
                    </a:lnTo>
                    <a:lnTo>
                      <a:pt x="284" y="568"/>
                    </a:lnTo>
                    <a:lnTo>
                      <a:pt x="341" y="568"/>
                    </a:lnTo>
                    <a:lnTo>
                      <a:pt x="341" y="511"/>
                    </a:lnTo>
                    <a:lnTo>
                      <a:pt x="397" y="511"/>
                    </a:lnTo>
                    <a:lnTo>
                      <a:pt x="397" y="454"/>
                    </a:lnTo>
                    <a:lnTo>
                      <a:pt x="511" y="454"/>
                    </a:lnTo>
                    <a:lnTo>
                      <a:pt x="511" y="397"/>
                    </a:lnTo>
                    <a:lnTo>
                      <a:pt x="624" y="397"/>
                    </a:lnTo>
                    <a:lnTo>
                      <a:pt x="624" y="284"/>
                    </a:lnTo>
                    <a:lnTo>
                      <a:pt x="681" y="284"/>
                    </a:lnTo>
                    <a:lnTo>
                      <a:pt x="681" y="171"/>
                    </a:lnTo>
                    <a:lnTo>
                      <a:pt x="624" y="171"/>
                    </a:lnTo>
                    <a:lnTo>
                      <a:pt x="624" y="114"/>
                    </a:lnTo>
                    <a:lnTo>
                      <a:pt x="567" y="114"/>
                    </a:lnTo>
                    <a:lnTo>
                      <a:pt x="56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3" name="Freeform 292">
                <a:extLst>
                  <a:ext uri="{FF2B5EF4-FFF2-40B4-BE49-F238E27FC236}">
                    <a16:creationId xmlns:a16="http://schemas.microsoft.com/office/drawing/2014/main" id="{9979E13B-B81C-4248-B0D1-111D1D1D48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8" y="3635"/>
                <a:ext cx="397" cy="624"/>
              </a:xfrm>
              <a:custGeom>
                <a:avLst/>
                <a:gdLst>
                  <a:gd name="T0" fmla="*/ 397 w 397"/>
                  <a:gd name="T1" fmla="*/ 454 h 624"/>
                  <a:gd name="T2" fmla="*/ 397 w 397"/>
                  <a:gd name="T3" fmla="*/ 567 h 624"/>
                  <a:gd name="T4" fmla="*/ 341 w 397"/>
                  <a:gd name="T5" fmla="*/ 567 h 624"/>
                  <a:gd name="T6" fmla="*/ 341 w 397"/>
                  <a:gd name="T7" fmla="*/ 624 h 624"/>
                  <a:gd name="T8" fmla="*/ 171 w 397"/>
                  <a:gd name="T9" fmla="*/ 624 h 624"/>
                  <a:gd name="T10" fmla="*/ 171 w 397"/>
                  <a:gd name="T11" fmla="*/ 454 h 624"/>
                  <a:gd name="T12" fmla="*/ 57 w 397"/>
                  <a:gd name="T13" fmla="*/ 454 h 624"/>
                  <a:gd name="T14" fmla="*/ 57 w 397"/>
                  <a:gd name="T15" fmla="*/ 340 h 624"/>
                  <a:gd name="T16" fmla="*/ 0 w 397"/>
                  <a:gd name="T17" fmla="*/ 340 h 624"/>
                  <a:gd name="T18" fmla="*/ 0 w 397"/>
                  <a:gd name="T19" fmla="*/ 57 h 624"/>
                  <a:gd name="T20" fmla="*/ 171 w 397"/>
                  <a:gd name="T21" fmla="*/ 57 h 624"/>
                  <a:gd name="T22" fmla="*/ 171 w 397"/>
                  <a:gd name="T23" fmla="*/ 0 h 624"/>
                  <a:gd name="T24" fmla="*/ 227 w 397"/>
                  <a:gd name="T25" fmla="*/ 0 h 624"/>
                  <a:gd name="T26" fmla="*/ 227 w 397"/>
                  <a:gd name="T27" fmla="*/ 57 h 624"/>
                  <a:gd name="T28" fmla="*/ 341 w 397"/>
                  <a:gd name="T29" fmla="*/ 57 h 624"/>
                  <a:gd name="T30" fmla="*/ 341 w 397"/>
                  <a:gd name="T31" fmla="*/ 170 h 624"/>
                  <a:gd name="T32" fmla="*/ 397 w 397"/>
                  <a:gd name="T33" fmla="*/ 170 h 624"/>
                  <a:gd name="T34" fmla="*/ 397 w 397"/>
                  <a:gd name="T35" fmla="*/ 284 h 624"/>
                  <a:gd name="T36" fmla="*/ 171 w 397"/>
                  <a:gd name="T37" fmla="*/ 284 h 624"/>
                  <a:gd name="T38" fmla="*/ 171 w 397"/>
                  <a:gd name="T39" fmla="*/ 340 h 624"/>
                  <a:gd name="T40" fmla="*/ 227 w 397"/>
                  <a:gd name="T41" fmla="*/ 340 h 624"/>
                  <a:gd name="T42" fmla="*/ 227 w 397"/>
                  <a:gd name="T43" fmla="*/ 397 h 624"/>
                  <a:gd name="T44" fmla="*/ 284 w 397"/>
                  <a:gd name="T45" fmla="*/ 397 h 624"/>
                  <a:gd name="T46" fmla="*/ 284 w 397"/>
                  <a:gd name="T47" fmla="*/ 454 h 624"/>
                  <a:gd name="T48" fmla="*/ 227 w 397"/>
                  <a:gd name="T49" fmla="*/ 454 h 624"/>
                  <a:gd name="T50" fmla="*/ 227 w 397"/>
                  <a:gd name="T51" fmla="*/ 510 h 624"/>
                  <a:gd name="T52" fmla="*/ 341 w 397"/>
                  <a:gd name="T53" fmla="*/ 510 h 624"/>
                  <a:gd name="T54" fmla="*/ 341 w 397"/>
                  <a:gd name="T55" fmla="*/ 454 h 624"/>
                  <a:gd name="T56" fmla="*/ 397 w 397"/>
                  <a:gd name="T57" fmla="*/ 45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97" h="624">
                    <a:moveTo>
                      <a:pt x="397" y="454"/>
                    </a:moveTo>
                    <a:lnTo>
                      <a:pt x="397" y="567"/>
                    </a:lnTo>
                    <a:lnTo>
                      <a:pt x="341" y="567"/>
                    </a:lnTo>
                    <a:lnTo>
                      <a:pt x="341" y="624"/>
                    </a:lnTo>
                    <a:lnTo>
                      <a:pt x="171" y="624"/>
                    </a:lnTo>
                    <a:lnTo>
                      <a:pt x="171" y="454"/>
                    </a:lnTo>
                    <a:lnTo>
                      <a:pt x="57" y="454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57"/>
                    </a:lnTo>
                    <a:lnTo>
                      <a:pt x="171" y="57"/>
                    </a:lnTo>
                    <a:lnTo>
                      <a:pt x="171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341" y="57"/>
                    </a:lnTo>
                    <a:lnTo>
                      <a:pt x="341" y="170"/>
                    </a:lnTo>
                    <a:lnTo>
                      <a:pt x="397" y="170"/>
                    </a:lnTo>
                    <a:lnTo>
                      <a:pt x="397" y="284"/>
                    </a:lnTo>
                    <a:lnTo>
                      <a:pt x="171" y="284"/>
                    </a:lnTo>
                    <a:lnTo>
                      <a:pt x="171" y="340"/>
                    </a:lnTo>
                    <a:lnTo>
                      <a:pt x="227" y="340"/>
                    </a:lnTo>
                    <a:lnTo>
                      <a:pt x="227" y="397"/>
                    </a:lnTo>
                    <a:lnTo>
                      <a:pt x="284" y="397"/>
                    </a:lnTo>
                    <a:lnTo>
                      <a:pt x="284" y="454"/>
                    </a:lnTo>
                    <a:lnTo>
                      <a:pt x="227" y="454"/>
                    </a:lnTo>
                    <a:lnTo>
                      <a:pt x="227" y="510"/>
                    </a:lnTo>
                    <a:lnTo>
                      <a:pt x="341" y="510"/>
                    </a:lnTo>
                    <a:lnTo>
                      <a:pt x="341" y="454"/>
                    </a:lnTo>
                    <a:lnTo>
                      <a:pt x="397" y="45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4" name="Rectangle 293">
                <a:extLst>
                  <a:ext uri="{FF2B5EF4-FFF2-40B4-BE49-F238E27FC236}">
                    <a16:creationId xmlns:a16="http://schemas.microsoft.com/office/drawing/2014/main" id="{FE5A143B-1516-4FBC-A01B-D3FE69F184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8" y="4656"/>
                <a:ext cx="57" cy="113"/>
              </a:xfrm>
              <a:prstGeom prst="rect">
                <a:avLst/>
              </a:pr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5" name="Freeform 294">
                <a:extLst>
                  <a:ext uri="{FF2B5EF4-FFF2-40B4-BE49-F238E27FC236}">
                    <a16:creationId xmlns:a16="http://schemas.microsoft.com/office/drawing/2014/main" id="{6CDA32DD-797A-4B84-A33A-E9BE959659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5" y="4769"/>
                <a:ext cx="170" cy="170"/>
              </a:xfrm>
              <a:custGeom>
                <a:avLst/>
                <a:gdLst>
                  <a:gd name="T0" fmla="*/ 0 w 170"/>
                  <a:gd name="T1" fmla="*/ 0 h 170"/>
                  <a:gd name="T2" fmla="*/ 0 w 170"/>
                  <a:gd name="T3" fmla="*/ 114 h 170"/>
                  <a:gd name="T4" fmla="*/ 57 w 170"/>
                  <a:gd name="T5" fmla="*/ 114 h 170"/>
                  <a:gd name="T6" fmla="*/ 57 w 170"/>
                  <a:gd name="T7" fmla="*/ 170 h 170"/>
                  <a:gd name="T8" fmla="*/ 170 w 170"/>
                  <a:gd name="T9" fmla="*/ 170 h 170"/>
                  <a:gd name="T10" fmla="*/ 170 w 170"/>
                  <a:gd name="T11" fmla="*/ 114 h 170"/>
                  <a:gd name="T12" fmla="*/ 114 w 170"/>
                  <a:gd name="T13" fmla="*/ 114 h 170"/>
                  <a:gd name="T14" fmla="*/ 114 w 170"/>
                  <a:gd name="T15" fmla="*/ 57 h 170"/>
                  <a:gd name="T16" fmla="*/ 57 w 170"/>
                  <a:gd name="T17" fmla="*/ 57 h 170"/>
                  <a:gd name="T18" fmla="*/ 57 w 170"/>
                  <a:gd name="T19" fmla="*/ 0 h 170"/>
                  <a:gd name="T20" fmla="*/ 0 w 170"/>
                  <a:gd name="T21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0" h="170">
                    <a:moveTo>
                      <a:pt x="0" y="0"/>
                    </a:moveTo>
                    <a:lnTo>
                      <a:pt x="0" y="114"/>
                    </a:lnTo>
                    <a:lnTo>
                      <a:pt x="57" y="114"/>
                    </a:lnTo>
                    <a:lnTo>
                      <a:pt x="57" y="170"/>
                    </a:lnTo>
                    <a:lnTo>
                      <a:pt x="170" y="170"/>
                    </a:lnTo>
                    <a:lnTo>
                      <a:pt x="170" y="114"/>
                    </a:lnTo>
                    <a:lnTo>
                      <a:pt x="114" y="114"/>
                    </a:lnTo>
                    <a:lnTo>
                      <a:pt x="114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" name="Freeform 295">
                <a:extLst>
                  <a:ext uri="{FF2B5EF4-FFF2-40B4-BE49-F238E27FC236}">
                    <a16:creationId xmlns:a16="http://schemas.microsoft.com/office/drawing/2014/main" id="{4028F850-C239-40CE-B81E-D0E4E5FFC8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5" y="4656"/>
                <a:ext cx="171" cy="170"/>
              </a:xfrm>
              <a:custGeom>
                <a:avLst/>
                <a:gdLst>
                  <a:gd name="T0" fmla="*/ 0 w 171"/>
                  <a:gd name="T1" fmla="*/ 0 h 170"/>
                  <a:gd name="T2" fmla="*/ 0 w 171"/>
                  <a:gd name="T3" fmla="*/ 113 h 170"/>
                  <a:gd name="T4" fmla="*/ 57 w 171"/>
                  <a:gd name="T5" fmla="*/ 113 h 170"/>
                  <a:gd name="T6" fmla="*/ 57 w 171"/>
                  <a:gd name="T7" fmla="*/ 170 h 170"/>
                  <a:gd name="T8" fmla="*/ 171 w 171"/>
                  <a:gd name="T9" fmla="*/ 170 h 170"/>
                  <a:gd name="T10" fmla="*/ 171 w 171"/>
                  <a:gd name="T11" fmla="*/ 56 h 170"/>
                  <a:gd name="T12" fmla="*/ 171 w 171"/>
                  <a:gd name="T13" fmla="*/ 0 h 170"/>
                  <a:gd name="T14" fmla="*/ 0 w 171"/>
                  <a:gd name="T15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1" h="170">
                    <a:moveTo>
                      <a:pt x="0" y="0"/>
                    </a:moveTo>
                    <a:lnTo>
                      <a:pt x="0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171" y="170"/>
                    </a:lnTo>
                    <a:lnTo>
                      <a:pt x="171" y="56"/>
                    </a:lnTo>
                    <a:lnTo>
                      <a:pt x="171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7" name="Freeform 296">
                <a:extLst>
                  <a:ext uri="{FF2B5EF4-FFF2-40B4-BE49-F238E27FC236}">
                    <a16:creationId xmlns:a16="http://schemas.microsoft.com/office/drawing/2014/main" id="{BADC1FCC-021C-441C-B366-C0542DBB70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8" y="2955"/>
                <a:ext cx="1587" cy="1871"/>
              </a:xfrm>
              <a:custGeom>
                <a:avLst/>
                <a:gdLst>
                  <a:gd name="T0" fmla="*/ 1247 w 1587"/>
                  <a:gd name="T1" fmla="*/ 0 h 1871"/>
                  <a:gd name="T2" fmla="*/ 1191 w 1587"/>
                  <a:gd name="T3" fmla="*/ 56 h 1871"/>
                  <a:gd name="T4" fmla="*/ 1134 w 1587"/>
                  <a:gd name="T5" fmla="*/ 113 h 1871"/>
                  <a:gd name="T6" fmla="*/ 1020 w 1587"/>
                  <a:gd name="T7" fmla="*/ 170 h 1871"/>
                  <a:gd name="T8" fmla="*/ 964 w 1587"/>
                  <a:gd name="T9" fmla="*/ 56 h 1871"/>
                  <a:gd name="T10" fmla="*/ 794 w 1587"/>
                  <a:gd name="T11" fmla="*/ 170 h 1871"/>
                  <a:gd name="T12" fmla="*/ 624 w 1587"/>
                  <a:gd name="T13" fmla="*/ 226 h 1871"/>
                  <a:gd name="T14" fmla="*/ 510 w 1587"/>
                  <a:gd name="T15" fmla="*/ 283 h 1871"/>
                  <a:gd name="T16" fmla="*/ 397 w 1587"/>
                  <a:gd name="T17" fmla="*/ 113 h 1871"/>
                  <a:gd name="T18" fmla="*/ 340 w 1587"/>
                  <a:gd name="T19" fmla="*/ 226 h 1871"/>
                  <a:gd name="T20" fmla="*/ 283 w 1587"/>
                  <a:gd name="T21" fmla="*/ 283 h 1871"/>
                  <a:gd name="T22" fmla="*/ 170 w 1587"/>
                  <a:gd name="T23" fmla="*/ 510 h 1871"/>
                  <a:gd name="T24" fmla="*/ 57 w 1587"/>
                  <a:gd name="T25" fmla="*/ 453 h 1871"/>
                  <a:gd name="T26" fmla="*/ 0 w 1587"/>
                  <a:gd name="T27" fmla="*/ 567 h 1871"/>
                  <a:gd name="T28" fmla="*/ 57 w 1587"/>
                  <a:gd name="T29" fmla="*/ 850 h 1871"/>
                  <a:gd name="T30" fmla="*/ 227 w 1587"/>
                  <a:gd name="T31" fmla="*/ 907 h 1871"/>
                  <a:gd name="T32" fmla="*/ 283 w 1587"/>
                  <a:gd name="T33" fmla="*/ 793 h 1871"/>
                  <a:gd name="T34" fmla="*/ 340 w 1587"/>
                  <a:gd name="T35" fmla="*/ 907 h 1871"/>
                  <a:gd name="T36" fmla="*/ 397 w 1587"/>
                  <a:gd name="T37" fmla="*/ 964 h 1871"/>
                  <a:gd name="T38" fmla="*/ 340 w 1587"/>
                  <a:gd name="T39" fmla="*/ 1077 h 1871"/>
                  <a:gd name="T40" fmla="*/ 567 w 1587"/>
                  <a:gd name="T41" fmla="*/ 1190 h 1871"/>
                  <a:gd name="T42" fmla="*/ 850 w 1587"/>
                  <a:gd name="T43" fmla="*/ 1134 h 1871"/>
                  <a:gd name="T44" fmla="*/ 964 w 1587"/>
                  <a:gd name="T45" fmla="*/ 1304 h 1871"/>
                  <a:gd name="T46" fmla="*/ 1020 w 1587"/>
                  <a:gd name="T47" fmla="*/ 1190 h 1871"/>
                  <a:gd name="T48" fmla="*/ 1077 w 1587"/>
                  <a:gd name="T49" fmla="*/ 1247 h 1871"/>
                  <a:gd name="T50" fmla="*/ 1247 w 1587"/>
                  <a:gd name="T51" fmla="*/ 1531 h 1871"/>
                  <a:gd name="T52" fmla="*/ 1191 w 1587"/>
                  <a:gd name="T53" fmla="*/ 1587 h 1871"/>
                  <a:gd name="T54" fmla="*/ 1361 w 1587"/>
                  <a:gd name="T55" fmla="*/ 1701 h 1871"/>
                  <a:gd name="T56" fmla="*/ 1417 w 1587"/>
                  <a:gd name="T57" fmla="*/ 1757 h 1871"/>
                  <a:gd name="T58" fmla="*/ 1531 w 1587"/>
                  <a:gd name="T59" fmla="*/ 1871 h 1871"/>
                  <a:gd name="T60" fmla="*/ 1474 w 1587"/>
                  <a:gd name="T61" fmla="*/ 1474 h 1871"/>
                  <a:gd name="T62" fmla="*/ 1417 w 1587"/>
                  <a:gd name="T63" fmla="*/ 1361 h 1871"/>
                  <a:gd name="T64" fmla="*/ 1531 w 1587"/>
                  <a:gd name="T65" fmla="*/ 1304 h 1871"/>
                  <a:gd name="T66" fmla="*/ 1361 w 1587"/>
                  <a:gd name="T67" fmla="*/ 1247 h 1871"/>
                  <a:gd name="T68" fmla="*/ 1191 w 1587"/>
                  <a:gd name="T69" fmla="*/ 1304 h 1871"/>
                  <a:gd name="T70" fmla="*/ 1077 w 1587"/>
                  <a:gd name="T71" fmla="*/ 1134 h 1871"/>
                  <a:gd name="T72" fmla="*/ 1020 w 1587"/>
                  <a:gd name="T73" fmla="*/ 1077 h 1871"/>
                  <a:gd name="T74" fmla="*/ 907 w 1587"/>
                  <a:gd name="T75" fmla="*/ 1134 h 1871"/>
                  <a:gd name="T76" fmla="*/ 1020 w 1587"/>
                  <a:gd name="T77" fmla="*/ 1020 h 1871"/>
                  <a:gd name="T78" fmla="*/ 1191 w 1587"/>
                  <a:gd name="T79" fmla="*/ 737 h 1871"/>
                  <a:gd name="T80" fmla="*/ 1247 w 1587"/>
                  <a:gd name="T81" fmla="*/ 680 h 1871"/>
                  <a:gd name="T82" fmla="*/ 1361 w 1587"/>
                  <a:gd name="T83" fmla="*/ 737 h 1871"/>
                  <a:gd name="T84" fmla="*/ 1474 w 1587"/>
                  <a:gd name="T85" fmla="*/ 623 h 1871"/>
                  <a:gd name="T86" fmla="*/ 1587 w 1587"/>
                  <a:gd name="T87" fmla="*/ 737 h 1871"/>
                  <a:gd name="T88" fmla="*/ 1531 w 1587"/>
                  <a:gd name="T89" fmla="*/ 510 h 1871"/>
                  <a:gd name="T90" fmla="*/ 1474 w 1587"/>
                  <a:gd name="T91" fmla="*/ 397 h 1871"/>
                  <a:gd name="T92" fmla="*/ 1361 w 1587"/>
                  <a:gd name="T93" fmla="*/ 453 h 1871"/>
                  <a:gd name="T94" fmla="*/ 1247 w 1587"/>
                  <a:gd name="T95" fmla="*/ 340 h 1871"/>
                  <a:gd name="T96" fmla="*/ 1361 w 1587"/>
                  <a:gd name="T97" fmla="*/ 226 h 1871"/>
                  <a:gd name="T98" fmla="*/ 1417 w 1587"/>
                  <a:gd name="T99" fmla="*/ 170 h 1871"/>
                  <a:gd name="T100" fmla="*/ 1531 w 1587"/>
                  <a:gd name="T101" fmla="*/ 113 h 18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587" h="1871">
                    <a:moveTo>
                      <a:pt x="1531" y="0"/>
                    </a:moveTo>
                    <a:lnTo>
                      <a:pt x="1247" y="0"/>
                    </a:lnTo>
                    <a:lnTo>
                      <a:pt x="1247" y="56"/>
                    </a:lnTo>
                    <a:lnTo>
                      <a:pt x="1191" y="56"/>
                    </a:lnTo>
                    <a:lnTo>
                      <a:pt x="1191" y="113"/>
                    </a:lnTo>
                    <a:lnTo>
                      <a:pt x="1134" y="113"/>
                    </a:lnTo>
                    <a:lnTo>
                      <a:pt x="1134" y="170"/>
                    </a:lnTo>
                    <a:lnTo>
                      <a:pt x="1020" y="170"/>
                    </a:lnTo>
                    <a:lnTo>
                      <a:pt x="1020" y="56"/>
                    </a:lnTo>
                    <a:lnTo>
                      <a:pt x="964" y="56"/>
                    </a:lnTo>
                    <a:lnTo>
                      <a:pt x="964" y="170"/>
                    </a:lnTo>
                    <a:lnTo>
                      <a:pt x="794" y="170"/>
                    </a:lnTo>
                    <a:lnTo>
                      <a:pt x="794" y="226"/>
                    </a:lnTo>
                    <a:lnTo>
                      <a:pt x="624" y="226"/>
                    </a:lnTo>
                    <a:lnTo>
                      <a:pt x="624" y="283"/>
                    </a:lnTo>
                    <a:lnTo>
                      <a:pt x="510" y="283"/>
                    </a:lnTo>
                    <a:lnTo>
                      <a:pt x="510" y="113"/>
                    </a:lnTo>
                    <a:lnTo>
                      <a:pt x="397" y="113"/>
                    </a:lnTo>
                    <a:lnTo>
                      <a:pt x="397" y="226"/>
                    </a:lnTo>
                    <a:lnTo>
                      <a:pt x="340" y="226"/>
                    </a:lnTo>
                    <a:lnTo>
                      <a:pt x="340" y="283"/>
                    </a:lnTo>
                    <a:lnTo>
                      <a:pt x="283" y="283"/>
                    </a:lnTo>
                    <a:lnTo>
                      <a:pt x="283" y="510"/>
                    </a:lnTo>
                    <a:lnTo>
                      <a:pt x="170" y="510"/>
                    </a:lnTo>
                    <a:lnTo>
                      <a:pt x="170" y="453"/>
                    </a:lnTo>
                    <a:lnTo>
                      <a:pt x="57" y="453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850"/>
                    </a:lnTo>
                    <a:lnTo>
                      <a:pt x="57" y="850"/>
                    </a:lnTo>
                    <a:lnTo>
                      <a:pt x="57" y="907"/>
                    </a:lnTo>
                    <a:lnTo>
                      <a:pt x="227" y="907"/>
                    </a:lnTo>
                    <a:lnTo>
                      <a:pt x="227" y="793"/>
                    </a:lnTo>
                    <a:lnTo>
                      <a:pt x="283" y="793"/>
                    </a:lnTo>
                    <a:lnTo>
                      <a:pt x="283" y="907"/>
                    </a:lnTo>
                    <a:lnTo>
                      <a:pt x="340" y="907"/>
                    </a:lnTo>
                    <a:lnTo>
                      <a:pt x="340" y="964"/>
                    </a:lnTo>
                    <a:lnTo>
                      <a:pt x="397" y="964"/>
                    </a:lnTo>
                    <a:lnTo>
                      <a:pt x="397" y="1077"/>
                    </a:lnTo>
                    <a:lnTo>
                      <a:pt x="340" y="1077"/>
                    </a:lnTo>
                    <a:lnTo>
                      <a:pt x="340" y="1190"/>
                    </a:lnTo>
                    <a:lnTo>
                      <a:pt x="567" y="1190"/>
                    </a:lnTo>
                    <a:lnTo>
                      <a:pt x="567" y="1134"/>
                    </a:lnTo>
                    <a:lnTo>
                      <a:pt x="850" y="1134"/>
                    </a:lnTo>
                    <a:lnTo>
                      <a:pt x="850" y="1304"/>
                    </a:lnTo>
                    <a:lnTo>
                      <a:pt x="964" y="1304"/>
                    </a:lnTo>
                    <a:lnTo>
                      <a:pt x="964" y="1190"/>
                    </a:lnTo>
                    <a:lnTo>
                      <a:pt x="1020" y="1190"/>
                    </a:lnTo>
                    <a:lnTo>
                      <a:pt x="1020" y="1247"/>
                    </a:lnTo>
                    <a:lnTo>
                      <a:pt x="1077" y="1247"/>
                    </a:lnTo>
                    <a:lnTo>
                      <a:pt x="1077" y="1531"/>
                    </a:lnTo>
                    <a:lnTo>
                      <a:pt x="1247" y="1531"/>
                    </a:lnTo>
                    <a:lnTo>
                      <a:pt x="1247" y="1587"/>
                    </a:lnTo>
                    <a:lnTo>
                      <a:pt x="1191" y="1587"/>
                    </a:lnTo>
                    <a:lnTo>
                      <a:pt x="1191" y="1701"/>
                    </a:lnTo>
                    <a:lnTo>
                      <a:pt x="1361" y="1701"/>
                    </a:lnTo>
                    <a:lnTo>
                      <a:pt x="1361" y="1757"/>
                    </a:lnTo>
                    <a:lnTo>
                      <a:pt x="1417" y="1757"/>
                    </a:lnTo>
                    <a:lnTo>
                      <a:pt x="1417" y="1871"/>
                    </a:lnTo>
                    <a:lnTo>
                      <a:pt x="1531" y="1871"/>
                    </a:lnTo>
                    <a:lnTo>
                      <a:pt x="1531" y="1474"/>
                    </a:lnTo>
                    <a:lnTo>
                      <a:pt x="1474" y="1474"/>
                    </a:lnTo>
                    <a:lnTo>
                      <a:pt x="1474" y="1361"/>
                    </a:lnTo>
                    <a:lnTo>
                      <a:pt x="1417" y="1361"/>
                    </a:lnTo>
                    <a:lnTo>
                      <a:pt x="1417" y="1304"/>
                    </a:lnTo>
                    <a:lnTo>
                      <a:pt x="1531" y="1304"/>
                    </a:lnTo>
                    <a:lnTo>
                      <a:pt x="1531" y="1247"/>
                    </a:lnTo>
                    <a:lnTo>
                      <a:pt x="1361" y="1247"/>
                    </a:lnTo>
                    <a:lnTo>
                      <a:pt x="1361" y="1304"/>
                    </a:lnTo>
                    <a:lnTo>
                      <a:pt x="1191" y="1304"/>
                    </a:lnTo>
                    <a:lnTo>
                      <a:pt x="1191" y="1134"/>
                    </a:lnTo>
                    <a:lnTo>
                      <a:pt x="1077" y="1134"/>
                    </a:lnTo>
                    <a:lnTo>
                      <a:pt x="1077" y="1077"/>
                    </a:lnTo>
                    <a:lnTo>
                      <a:pt x="1020" y="1077"/>
                    </a:lnTo>
                    <a:lnTo>
                      <a:pt x="1020" y="1134"/>
                    </a:lnTo>
                    <a:lnTo>
                      <a:pt x="907" y="1134"/>
                    </a:lnTo>
                    <a:lnTo>
                      <a:pt x="907" y="1020"/>
                    </a:lnTo>
                    <a:lnTo>
                      <a:pt x="1020" y="1020"/>
                    </a:lnTo>
                    <a:lnTo>
                      <a:pt x="1020" y="737"/>
                    </a:lnTo>
                    <a:lnTo>
                      <a:pt x="1191" y="737"/>
                    </a:lnTo>
                    <a:lnTo>
                      <a:pt x="1191" y="680"/>
                    </a:lnTo>
                    <a:lnTo>
                      <a:pt x="1247" y="680"/>
                    </a:lnTo>
                    <a:lnTo>
                      <a:pt x="1247" y="737"/>
                    </a:lnTo>
                    <a:lnTo>
                      <a:pt x="1361" y="737"/>
                    </a:lnTo>
                    <a:lnTo>
                      <a:pt x="1361" y="623"/>
                    </a:lnTo>
                    <a:lnTo>
                      <a:pt x="1474" y="623"/>
                    </a:lnTo>
                    <a:lnTo>
                      <a:pt x="1474" y="737"/>
                    </a:lnTo>
                    <a:lnTo>
                      <a:pt x="1587" y="737"/>
                    </a:lnTo>
                    <a:lnTo>
                      <a:pt x="1587" y="510"/>
                    </a:lnTo>
                    <a:lnTo>
                      <a:pt x="1531" y="510"/>
                    </a:lnTo>
                    <a:lnTo>
                      <a:pt x="1531" y="397"/>
                    </a:lnTo>
                    <a:lnTo>
                      <a:pt x="1474" y="397"/>
                    </a:lnTo>
                    <a:lnTo>
                      <a:pt x="1474" y="453"/>
                    </a:lnTo>
                    <a:lnTo>
                      <a:pt x="1361" y="453"/>
                    </a:lnTo>
                    <a:lnTo>
                      <a:pt x="1361" y="340"/>
                    </a:lnTo>
                    <a:lnTo>
                      <a:pt x="1247" y="340"/>
                    </a:lnTo>
                    <a:lnTo>
                      <a:pt x="1247" y="226"/>
                    </a:lnTo>
                    <a:lnTo>
                      <a:pt x="1361" y="226"/>
                    </a:lnTo>
                    <a:lnTo>
                      <a:pt x="1361" y="170"/>
                    </a:lnTo>
                    <a:lnTo>
                      <a:pt x="1417" y="170"/>
                    </a:lnTo>
                    <a:lnTo>
                      <a:pt x="1417" y="113"/>
                    </a:lnTo>
                    <a:lnTo>
                      <a:pt x="1531" y="113"/>
                    </a:lnTo>
                    <a:lnTo>
                      <a:pt x="1531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8" name="Freeform 297">
                <a:extLst>
                  <a:ext uri="{FF2B5EF4-FFF2-40B4-BE49-F238E27FC236}">
                    <a16:creationId xmlns:a16="http://schemas.microsoft.com/office/drawing/2014/main" id="{F0A6F5A4-4EB3-45FC-A211-8208A3E2DD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2" y="3805"/>
                <a:ext cx="57" cy="114"/>
              </a:xfrm>
              <a:custGeom>
                <a:avLst/>
                <a:gdLst>
                  <a:gd name="T0" fmla="*/ 0 w 57"/>
                  <a:gd name="T1" fmla="*/ 0 h 114"/>
                  <a:gd name="T2" fmla="*/ 0 w 57"/>
                  <a:gd name="T3" fmla="*/ 114 h 114"/>
                  <a:gd name="T4" fmla="*/ 57 w 57"/>
                  <a:gd name="T5" fmla="*/ 114 h 114"/>
                  <a:gd name="T6" fmla="*/ 57 w 57"/>
                  <a:gd name="T7" fmla="*/ 0 h 114"/>
                  <a:gd name="T8" fmla="*/ 0 w 57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14">
                    <a:moveTo>
                      <a:pt x="0" y="0"/>
                    </a:moveTo>
                    <a:lnTo>
                      <a:pt x="0" y="114"/>
                    </a:lnTo>
                    <a:lnTo>
                      <a:pt x="57" y="114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9" name="Freeform 298">
                <a:extLst>
                  <a:ext uri="{FF2B5EF4-FFF2-40B4-BE49-F238E27FC236}">
                    <a16:creationId xmlns:a16="http://schemas.microsoft.com/office/drawing/2014/main" id="{78C62C8C-C41B-4BC8-9719-3544B1386B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8" y="2274"/>
                <a:ext cx="851" cy="851"/>
              </a:xfrm>
              <a:custGeom>
                <a:avLst/>
                <a:gdLst>
                  <a:gd name="T0" fmla="*/ 681 w 851"/>
                  <a:gd name="T1" fmla="*/ 681 h 851"/>
                  <a:gd name="T2" fmla="*/ 397 w 851"/>
                  <a:gd name="T3" fmla="*/ 681 h 851"/>
                  <a:gd name="T4" fmla="*/ 397 w 851"/>
                  <a:gd name="T5" fmla="*/ 737 h 851"/>
                  <a:gd name="T6" fmla="*/ 341 w 851"/>
                  <a:gd name="T7" fmla="*/ 737 h 851"/>
                  <a:gd name="T8" fmla="*/ 341 w 851"/>
                  <a:gd name="T9" fmla="*/ 794 h 851"/>
                  <a:gd name="T10" fmla="*/ 284 w 851"/>
                  <a:gd name="T11" fmla="*/ 794 h 851"/>
                  <a:gd name="T12" fmla="*/ 284 w 851"/>
                  <a:gd name="T13" fmla="*/ 851 h 851"/>
                  <a:gd name="T14" fmla="*/ 170 w 851"/>
                  <a:gd name="T15" fmla="*/ 851 h 851"/>
                  <a:gd name="T16" fmla="*/ 170 w 851"/>
                  <a:gd name="T17" fmla="*/ 737 h 851"/>
                  <a:gd name="T18" fmla="*/ 114 w 851"/>
                  <a:gd name="T19" fmla="*/ 737 h 851"/>
                  <a:gd name="T20" fmla="*/ 114 w 851"/>
                  <a:gd name="T21" fmla="*/ 624 h 851"/>
                  <a:gd name="T22" fmla="*/ 57 w 851"/>
                  <a:gd name="T23" fmla="*/ 624 h 851"/>
                  <a:gd name="T24" fmla="*/ 57 w 851"/>
                  <a:gd name="T25" fmla="*/ 397 h 851"/>
                  <a:gd name="T26" fmla="*/ 0 w 851"/>
                  <a:gd name="T27" fmla="*/ 397 h 851"/>
                  <a:gd name="T28" fmla="*/ 0 w 851"/>
                  <a:gd name="T29" fmla="*/ 170 h 851"/>
                  <a:gd name="T30" fmla="*/ 57 w 851"/>
                  <a:gd name="T31" fmla="*/ 170 h 851"/>
                  <a:gd name="T32" fmla="*/ 57 w 851"/>
                  <a:gd name="T33" fmla="*/ 114 h 851"/>
                  <a:gd name="T34" fmla="*/ 170 w 851"/>
                  <a:gd name="T35" fmla="*/ 114 h 851"/>
                  <a:gd name="T36" fmla="*/ 170 w 851"/>
                  <a:gd name="T37" fmla="*/ 57 h 851"/>
                  <a:gd name="T38" fmla="*/ 284 w 851"/>
                  <a:gd name="T39" fmla="*/ 57 h 851"/>
                  <a:gd name="T40" fmla="*/ 284 w 851"/>
                  <a:gd name="T41" fmla="*/ 0 h 851"/>
                  <a:gd name="T42" fmla="*/ 511 w 851"/>
                  <a:gd name="T43" fmla="*/ 0 h 851"/>
                  <a:gd name="T44" fmla="*/ 511 w 851"/>
                  <a:gd name="T45" fmla="*/ 57 h 851"/>
                  <a:gd name="T46" fmla="*/ 624 w 851"/>
                  <a:gd name="T47" fmla="*/ 57 h 851"/>
                  <a:gd name="T48" fmla="*/ 624 w 851"/>
                  <a:gd name="T49" fmla="*/ 0 h 851"/>
                  <a:gd name="T50" fmla="*/ 737 w 851"/>
                  <a:gd name="T51" fmla="*/ 0 h 851"/>
                  <a:gd name="T52" fmla="*/ 737 w 851"/>
                  <a:gd name="T53" fmla="*/ 57 h 851"/>
                  <a:gd name="T54" fmla="*/ 851 w 851"/>
                  <a:gd name="T55" fmla="*/ 57 h 851"/>
                  <a:gd name="T56" fmla="*/ 851 w 851"/>
                  <a:gd name="T57" fmla="*/ 340 h 851"/>
                  <a:gd name="T58" fmla="*/ 794 w 851"/>
                  <a:gd name="T59" fmla="*/ 340 h 851"/>
                  <a:gd name="T60" fmla="*/ 794 w 851"/>
                  <a:gd name="T61" fmla="*/ 284 h 851"/>
                  <a:gd name="T62" fmla="*/ 737 w 851"/>
                  <a:gd name="T63" fmla="*/ 284 h 851"/>
                  <a:gd name="T64" fmla="*/ 737 w 851"/>
                  <a:gd name="T65" fmla="*/ 227 h 851"/>
                  <a:gd name="T66" fmla="*/ 737 w 851"/>
                  <a:gd name="T67" fmla="*/ 284 h 851"/>
                  <a:gd name="T68" fmla="*/ 737 w 851"/>
                  <a:gd name="T69" fmla="*/ 227 h 851"/>
                  <a:gd name="T70" fmla="*/ 624 w 851"/>
                  <a:gd name="T71" fmla="*/ 227 h 851"/>
                  <a:gd name="T72" fmla="*/ 624 w 851"/>
                  <a:gd name="T73" fmla="*/ 340 h 851"/>
                  <a:gd name="T74" fmla="*/ 511 w 851"/>
                  <a:gd name="T75" fmla="*/ 340 h 851"/>
                  <a:gd name="T76" fmla="*/ 511 w 851"/>
                  <a:gd name="T77" fmla="*/ 397 h 851"/>
                  <a:gd name="T78" fmla="*/ 341 w 851"/>
                  <a:gd name="T79" fmla="*/ 397 h 851"/>
                  <a:gd name="T80" fmla="*/ 341 w 851"/>
                  <a:gd name="T81" fmla="*/ 567 h 851"/>
                  <a:gd name="T82" fmla="*/ 567 w 851"/>
                  <a:gd name="T83" fmla="*/ 567 h 851"/>
                  <a:gd name="T84" fmla="*/ 567 w 851"/>
                  <a:gd name="T85" fmla="*/ 624 h 851"/>
                  <a:gd name="T86" fmla="*/ 681 w 851"/>
                  <a:gd name="T87" fmla="*/ 624 h 851"/>
                  <a:gd name="T88" fmla="*/ 681 w 851"/>
                  <a:gd name="T89" fmla="*/ 681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51" h="851">
                    <a:moveTo>
                      <a:pt x="681" y="681"/>
                    </a:moveTo>
                    <a:lnTo>
                      <a:pt x="397" y="681"/>
                    </a:lnTo>
                    <a:lnTo>
                      <a:pt x="397" y="737"/>
                    </a:lnTo>
                    <a:lnTo>
                      <a:pt x="341" y="737"/>
                    </a:lnTo>
                    <a:lnTo>
                      <a:pt x="341" y="794"/>
                    </a:lnTo>
                    <a:lnTo>
                      <a:pt x="284" y="794"/>
                    </a:lnTo>
                    <a:lnTo>
                      <a:pt x="284" y="851"/>
                    </a:lnTo>
                    <a:lnTo>
                      <a:pt x="170" y="851"/>
                    </a:lnTo>
                    <a:lnTo>
                      <a:pt x="170" y="737"/>
                    </a:lnTo>
                    <a:lnTo>
                      <a:pt x="114" y="737"/>
                    </a:lnTo>
                    <a:lnTo>
                      <a:pt x="114" y="624"/>
                    </a:lnTo>
                    <a:lnTo>
                      <a:pt x="57" y="624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114"/>
                    </a:lnTo>
                    <a:lnTo>
                      <a:pt x="170" y="114"/>
                    </a:lnTo>
                    <a:lnTo>
                      <a:pt x="170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511" y="0"/>
                    </a:lnTo>
                    <a:lnTo>
                      <a:pt x="511" y="57"/>
                    </a:lnTo>
                    <a:lnTo>
                      <a:pt x="624" y="57"/>
                    </a:lnTo>
                    <a:lnTo>
                      <a:pt x="624" y="0"/>
                    </a:lnTo>
                    <a:lnTo>
                      <a:pt x="737" y="0"/>
                    </a:lnTo>
                    <a:lnTo>
                      <a:pt x="737" y="57"/>
                    </a:lnTo>
                    <a:lnTo>
                      <a:pt x="851" y="57"/>
                    </a:lnTo>
                    <a:lnTo>
                      <a:pt x="851" y="340"/>
                    </a:lnTo>
                    <a:lnTo>
                      <a:pt x="794" y="340"/>
                    </a:lnTo>
                    <a:lnTo>
                      <a:pt x="794" y="284"/>
                    </a:lnTo>
                    <a:lnTo>
                      <a:pt x="737" y="284"/>
                    </a:lnTo>
                    <a:lnTo>
                      <a:pt x="737" y="227"/>
                    </a:lnTo>
                    <a:lnTo>
                      <a:pt x="737" y="284"/>
                    </a:lnTo>
                    <a:lnTo>
                      <a:pt x="737" y="227"/>
                    </a:lnTo>
                    <a:lnTo>
                      <a:pt x="624" y="227"/>
                    </a:lnTo>
                    <a:lnTo>
                      <a:pt x="624" y="340"/>
                    </a:lnTo>
                    <a:lnTo>
                      <a:pt x="511" y="340"/>
                    </a:lnTo>
                    <a:lnTo>
                      <a:pt x="511" y="397"/>
                    </a:lnTo>
                    <a:lnTo>
                      <a:pt x="341" y="397"/>
                    </a:lnTo>
                    <a:lnTo>
                      <a:pt x="341" y="567"/>
                    </a:lnTo>
                    <a:lnTo>
                      <a:pt x="567" y="567"/>
                    </a:lnTo>
                    <a:lnTo>
                      <a:pt x="567" y="624"/>
                    </a:lnTo>
                    <a:lnTo>
                      <a:pt x="681" y="624"/>
                    </a:lnTo>
                    <a:lnTo>
                      <a:pt x="681" y="68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70" name="Freeform 300">
                <a:extLst>
                  <a:ext uri="{FF2B5EF4-FFF2-40B4-BE49-F238E27FC236}">
                    <a16:creationId xmlns:a16="http://schemas.microsoft.com/office/drawing/2014/main" id="{012E0325-68AF-419F-84CB-A47FCA0667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8" y="913"/>
                <a:ext cx="1134" cy="1418"/>
              </a:xfrm>
              <a:custGeom>
                <a:avLst/>
                <a:gdLst>
                  <a:gd name="T0" fmla="*/ 0 w 1134"/>
                  <a:gd name="T1" fmla="*/ 1248 h 1418"/>
                  <a:gd name="T2" fmla="*/ 57 w 1134"/>
                  <a:gd name="T3" fmla="*/ 1191 h 1418"/>
                  <a:gd name="T4" fmla="*/ 114 w 1134"/>
                  <a:gd name="T5" fmla="*/ 1021 h 1418"/>
                  <a:gd name="T6" fmla="*/ 171 w 1134"/>
                  <a:gd name="T7" fmla="*/ 851 h 1418"/>
                  <a:gd name="T8" fmla="*/ 227 w 1134"/>
                  <a:gd name="T9" fmla="*/ 794 h 1418"/>
                  <a:gd name="T10" fmla="*/ 171 w 1134"/>
                  <a:gd name="T11" fmla="*/ 681 h 1418"/>
                  <a:gd name="T12" fmla="*/ 227 w 1134"/>
                  <a:gd name="T13" fmla="*/ 567 h 1418"/>
                  <a:gd name="T14" fmla="*/ 341 w 1134"/>
                  <a:gd name="T15" fmla="*/ 567 h 1418"/>
                  <a:gd name="T16" fmla="*/ 454 w 1134"/>
                  <a:gd name="T17" fmla="*/ 0 h 1418"/>
                  <a:gd name="T18" fmla="*/ 681 w 1134"/>
                  <a:gd name="T19" fmla="*/ 57 h 1418"/>
                  <a:gd name="T20" fmla="*/ 851 w 1134"/>
                  <a:gd name="T21" fmla="*/ 114 h 1418"/>
                  <a:gd name="T22" fmla="*/ 964 w 1134"/>
                  <a:gd name="T23" fmla="*/ 171 h 1418"/>
                  <a:gd name="T24" fmla="*/ 1021 w 1134"/>
                  <a:gd name="T25" fmla="*/ 454 h 1418"/>
                  <a:gd name="T26" fmla="*/ 1021 w 1134"/>
                  <a:gd name="T27" fmla="*/ 567 h 1418"/>
                  <a:gd name="T28" fmla="*/ 1078 w 1134"/>
                  <a:gd name="T29" fmla="*/ 738 h 1418"/>
                  <a:gd name="T30" fmla="*/ 1134 w 1134"/>
                  <a:gd name="T31" fmla="*/ 794 h 1418"/>
                  <a:gd name="T32" fmla="*/ 1021 w 1134"/>
                  <a:gd name="T33" fmla="*/ 738 h 1418"/>
                  <a:gd name="T34" fmla="*/ 964 w 1134"/>
                  <a:gd name="T35" fmla="*/ 567 h 1418"/>
                  <a:gd name="T36" fmla="*/ 908 w 1134"/>
                  <a:gd name="T37" fmla="*/ 624 h 1418"/>
                  <a:gd name="T38" fmla="*/ 851 w 1134"/>
                  <a:gd name="T39" fmla="*/ 681 h 1418"/>
                  <a:gd name="T40" fmla="*/ 794 w 1134"/>
                  <a:gd name="T41" fmla="*/ 567 h 1418"/>
                  <a:gd name="T42" fmla="*/ 738 w 1134"/>
                  <a:gd name="T43" fmla="*/ 908 h 1418"/>
                  <a:gd name="T44" fmla="*/ 794 w 1134"/>
                  <a:gd name="T45" fmla="*/ 964 h 1418"/>
                  <a:gd name="T46" fmla="*/ 738 w 1134"/>
                  <a:gd name="T47" fmla="*/ 1078 h 1418"/>
                  <a:gd name="T48" fmla="*/ 681 w 1134"/>
                  <a:gd name="T49" fmla="*/ 1021 h 1418"/>
                  <a:gd name="T50" fmla="*/ 624 w 1134"/>
                  <a:gd name="T51" fmla="*/ 1078 h 1418"/>
                  <a:gd name="T52" fmla="*/ 567 w 1134"/>
                  <a:gd name="T53" fmla="*/ 1134 h 1418"/>
                  <a:gd name="T54" fmla="*/ 454 w 1134"/>
                  <a:gd name="T55" fmla="*/ 1305 h 1418"/>
                  <a:gd name="T56" fmla="*/ 511 w 1134"/>
                  <a:gd name="T57" fmla="*/ 1361 h 1418"/>
                  <a:gd name="T58" fmla="*/ 454 w 1134"/>
                  <a:gd name="T59" fmla="*/ 1418 h 1418"/>
                  <a:gd name="T60" fmla="*/ 341 w 1134"/>
                  <a:gd name="T61" fmla="*/ 1361 h 1418"/>
                  <a:gd name="T62" fmla="*/ 114 w 1134"/>
                  <a:gd name="T63" fmla="*/ 1418 h 1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34" h="1418">
                    <a:moveTo>
                      <a:pt x="0" y="1418"/>
                    </a:moveTo>
                    <a:lnTo>
                      <a:pt x="0" y="1248"/>
                    </a:lnTo>
                    <a:lnTo>
                      <a:pt x="57" y="1248"/>
                    </a:lnTo>
                    <a:lnTo>
                      <a:pt x="57" y="1191"/>
                    </a:lnTo>
                    <a:lnTo>
                      <a:pt x="114" y="1191"/>
                    </a:lnTo>
                    <a:lnTo>
                      <a:pt x="114" y="1021"/>
                    </a:lnTo>
                    <a:lnTo>
                      <a:pt x="171" y="1021"/>
                    </a:lnTo>
                    <a:lnTo>
                      <a:pt x="171" y="851"/>
                    </a:lnTo>
                    <a:lnTo>
                      <a:pt x="227" y="851"/>
                    </a:lnTo>
                    <a:lnTo>
                      <a:pt x="227" y="794"/>
                    </a:lnTo>
                    <a:lnTo>
                      <a:pt x="171" y="794"/>
                    </a:lnTo>
                    <a:lnTo>
                      <a:pt x="171" y="681"/>
                    </a:lnTo>
                    <a:lnTo>
                      <a:pt x="227" y="681"/>
                    </a:lnTo>
                    <a:lnTo>
                      <a:pt x="227" y="567"/>
                    </a:lnTo>
                    <a:lnTo>
                      <a:pt x="284" y="567"/>
                    </a:lnTo>
                    <a:lnTo>
                      <a:pt x="341" y="567"/>
                    </a:lnTo>
                    <a:lnTo>
                      <a:pt x="341" y="0"/>
                    </a:lnTo>
                    <a:lnTo>
                      <a:pt x="454" y="0"/>
                    </a:lnTo>
                    <a:lnTo>
                      <a:pt x="454" y="57"/>
                    </a:lnTo>
                    <a:lnTo>
                      <a:pt x="681" y="57"/>
                    </a:lnTo>
                    <a:lnTo>
                      <a:pt x="681" y="114"/>
                    </a:lnTo>
                    <a:lnTo>
                      <a:pt x="851" y="114"/>
                    </a:lnTo>
                    <a:lnTo>
                      <a:pt x="851" y="171"/>
                    </a:lnTo>
                    <a:lnTo>
                      <a:pt x="964" y="171"/>
                    </a:lnTo>
                    <a:lnTo>
                      <a:pt x="964" y="454"/>
                    </a:lnTo>
                    <a:lnTo>
                      <a:pt x="1021" y="454"/>
                    </a:lnTo>
                    <a:lnTo>
                      <a:pt x="1021" y="511"/>
                    </a:lnTo>
                    <a:lnTo>
                      <a:pt x="1021" y="567"/>
                    </a:lnTo>
                    <a:lnTo>
                      <a:pt x="1078" y="624"/>
                    </a:lnTo>
                    <a:lnTo>
                      <a:pt x="1078" y="738"/>
                    </a:lnTo>
                    <a:lnTo>
                      <a:pt x="1134" y="738"/>
                    </a:lnTo>
                    <a:lnTo>
                      <a:pt x="1134" y="794"/>
                    </a:lnTo>
                    <a:lnTo>
                      <a:pt x="1021" y="794"/>
                    </a:lnTo>
                    <a:lnTo>
                      <a:pt x="1021" y="738"/>
                    </a:lnTo>
                    <a:lnTo>
                      <a:pt x="964" y="738"/>
                    </a:lnTo>
                    <a:lnTo>
                      <a:pt x="964" y="567"/>
                    </a:lnTo>
                    <a:lnTo>
                      <a:pt x="908" y="567"/>
                    </a:lnTo>
                    <a:lnTo>
                      <a:pt x="908" y="624"/>
                    </a:lnTo>
                    <a:lnTo>
                      <a:pt x="851" y="624"/>
                    </a:lnTo>
                    <a:lnTo>
                      <a:pt x="851" y="681"/>
                    </a:lnTo>
                    <a:lnTo>
                      <a:pt x="794" y="681"/>
                    </a:lnTo>
                    <a:lnTo>
                      <a:pt x="794" y="567"/>
                    </a:lnTo>
                    <a:lnTo>
                      <a:pt x="738" y="567"/>
                    </a:lnTo>
                    <a:lnTo>
                      <a:pt x="738" y="908"/>
                    </a:lnTo>
                    <a:lnTo>
                      <a:pt x="794" y="908"/>
                    </a:lnTo>
                    <a:lnTo>
                      <a:pt x="794" y="964"/>
                    </a:lnTo>
                    <a:lnTo>
                      <a:pt x="738" y="964"/>
                    </a:lnTo>
                    <a:lnTo>
                      <a:pt x="738" y="1078"/>
                    </a:lnTo>
                    <a:lnTo>
                      <a:pt x="681" y="1078"/>
                    </a:lnTo>
                    <a:lnTo>
                      <a:pt x="681" y="1021"/>
                    </a:lnTo>
                    <a:lnTo>
                      <a:pt x="624" y="1021"/>
                    </a:lnTo>
                    <a:lnTo>
                      <a:pt x="624" y="1078"/>
                    </a:lnTo>
                    <a:lnTo>
                      <a:pt x="567" y="1078"/>
                    </a:lnTo>
                    <a:lnTo>
                      <a:pt x="567" y="1134"/>
                    </a:lnTo>
                    <a:lnTo>
                      <a:pt x="454" y="1134"/>
                    </a:lnTo>
                    <a:lnTo>
                      <a:pt x="454" y="1305"/>
                    </a:lnTo>
                    <a:lnTo>
                      <a:pt x="511" y="1305"/>
                    </a:lnTo>
                    <a:lnTo>
                      <a:pt x="511" y="1361"/>
                    </a:lnTo>
                    <a:lnTo>
                      <a:pt x="454" y="1361"/>
                    </a:lnTo>
                    <a:lnTo>
                      <a:pt x="454" y="1418"/>
                    </a:lnTo>
                    <a:lnTo>
                      <a:pt x="341" y="1418"/>
                    </a:lnTo>
                    <a:lnTo>
                      <a:pt x="341" y="1361"/>
                    </a:lnTo>
                    <a:lnTo>
                      <a:pt x="114" y="1361"/>
                    </a:lnTo>
                    <a:lnTo>
                      <a:pt x="114" y="1418"/>
                    </a:lnTo>
                    <a:lnTo>
                      <a:pt x="0" y="141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71" name="Freeform 303">
                <a:extLst>
                  <a:ext uri="{FF2B5EF4-FFF2-40B4-BE49-F238E27FC236}">
                    <a16:creationId xmlns:a16="http://schemas.microsoft.com/office/drawing/2014/main" id="{518FEADE-759D-4181-8A0E-4BA306D3AC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4" y="1877"/>
                <a:ext cx="1474" cy="1418"/>
              </a:xfrm>
              <a:custGeom>
                <a:avLst/>
                <a:gdLst>
                  <a:gd name="T0" fmla="*/ 1474 w 1474"/>
                  <a:gd name="T1" fmla="*/ 511 h 1418"/>
                  <a:gd name="T2" fmla="*/ 1361 w 1474"/>
                  <a:gd name="T3" fmla="*/ 567 h 1418"/>
                  <a:gd name="T4" fmla="*/ 1304 w 1474"/>
                  <a:gd name="T5" fmla="*/ 794 h 1418"/>
                  <a:gd name="T6" fmla="*/ 1361 w 1474"/>
                  <a:gd name="T7" fmla="*/ 1021 h 1418"/>
                  <a:gd name="T8" fmla="*/ 1418 w 1474"/>
                  <a:gd name="T9" fmla="*/ 1248 h 1418"/>
                  <a:gd name="T10" fmla="*/ 1248 w 1474"/>
                  <a:gd name="T11" fmla="*/ 1304 h 1418"/>
                  <a:gd name="T12" fmla="*/ 1078 w 1474"/>
                  <a:gd name="T13" fmla="*/ 1361 h 1418"/>
                  <a:gd name="T14" fmla="*/ 964 w 1474"/>
                  <a:gd name="T15" fmla="*/ 1191 h 1418"/>
                  <a:gd name="T16" fmla="*/ 851 w 1474"/>
                  <a:gd name="T17" fmla="*/ 1304 h 1418"/>
                  <a:gd name="T18" fmla="*/ 794 w 1474"/>
                  <a:gd name="T19" fmla="*/ 1361 h 1418"/>
                  <a:gd name="T20" fmla="*/ 737 w 1474"/>
                  <a:gd name="T21" fmla="*/ 1418 h 1418"/>
                  <a:gd name="T22" fmla="*/ 681 w 1474"/>
                  <a:gd name="T23" fmla="*/ 1361 h 1418"/>
                  <a:gd name="T24" fmla="*/ 567 w 1474"/>
                  <a:gd name="T25" fmla="*/ 1248 h 1418"/>
                  <a:gd name="T26" fmla="*/ 624 w 1474"/>
                  <a:gd name="T27" fmla="*/ 1191 h 1418"/>
                  <a:gd name="T28" fmla="*/ 397 w 1474"/>
                  <a:gd name="T29" fmla="*/ 1134 h 1418"/>
                  <a:gd name="T30" fmla="*/ 340 w 1474"/>
                  <a:gd name="T31" fmla="*/ 1078 h 1418"/>
                  <a:gd name="T32" fmla="*/ 227 w 1474"/>
                  <a:gd name="T33" fmla="*/ 964 h 1418"/>
                  <a:gd name="T34" fmla="*/ 114 w 1474"/>
                  <a:gd name="T35" fmla="*/ 851 h 1418"/>
                  <a:gd name="T36" fmla="*/ 57 w 1474"/>
                  <a:gd name="T37" fmla="*/ 794 h 1418"/>
                  <a:gd name="T38" fmla="*/ 0 w 1474"/>
                  <a:gd name="T39" fmla="*/ 737 h 1418"/>
                  <a:gd name="T40" fmla="*/ 57 w 1474"/>
                  <a:gd name="T41" fmla="*/ 624 h 1418"/>
                  <a:gd name="T42" fmla="*/ 114 w 1474"/>
                  <a:gd name="T43" fmla="*/ 567 h 1418"/>
                  <a:gd name="T44" fmla="*/ 227 w 1474"/>
                  <a:gd name="T45" fmla="*/ 511 h 1418"/>
                  <a:gd name="T46" fmla="*/ 454 w 1474"/>
                  <a:gd name="T47" fmla="*/ 454 h 1418"/>
                  <a:gd name="T48" fmla="*/ 397 w 1474"/>
                  <a:gd name="T49" fmla="*/ 227 h 1418"/>
                  <a:gd name="T50" fmla="*/ 567 w 1474"/>
                  <a:gd name="T51" fmla="*/ 284 h 1418"/>
                  <a:gd name="T52" fmla="*/ 624 w 1474"/>
                  <a:gd name="T53" fmla="*/ 397 h 1418"/>
                  <a:gd name="T54" fmla="*/ 737 w 1474"/>
                  <a:gd name="T55" fmla="*/ 341 h 1418"/>
                  <a:gd name="T56" fmla="*/ 851 w 1474"/>
                  <a:gd name="T57" fmla="*/ 170 h 1418"/>
                  <a:gd name="T58" fmla="*/ 1021 w 1474"/>
                  <a:gd name="T59" fmla="*/ 0 h 1418"/>
                  <a:gd name="T60" fmla="*/ 1134 w 1474"/>
                  <a:gd name="T61" fmla="*/ 114 h 1418"/>
                  <a:gd name="T62" fmla="*/ 1191 w 1474"/>
                  <a:gd name="T63" fmla="*/ 57 h 1418"/>
                  <a:gd name="T64" fmla="*/ 1304 w 1474"/>
                  <a:gd name="T65" fmla="*/ 114 h 1418"/>
                  <a:gd name="T66" fmla="*/ 1418 w 1474"/>
                  <a:gd name="T67" fmla="*/ 170 h 1418"/>
                  <a:gd name="T68" fmla="*/ 1474 w 1474"/>
                  <a:gd name="T69" fmla="*/ 227 h 1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74" h="1418">
                    <a:moveTo>
                      <a:pt x="1474" y="227"/>
                    </a:moveTo>
                    <a:lnTo>
                      <a:pt x="1474" y="511"/>
                    </a:lnTo>
                    <a:lnTo>
                      <a:pt x="1361" y="511"/>
                    </a:lnTo>
                    <a:lnTo>
                      <a:pt x="1361" y="567"/>
                    </a:lnTo>
                    <a:lnTo>
                      <a:pt x="1304" y="567"/>
                    </a:lnTo>
                    <a:lnTo>
                      <a:pt x="1304" y="794"/>
                    </a:lnTo>
                    <a:lnTo>
                      <a:pt x="1361" y="794"/>
                    </a:lnTo>
                    <a:lnTo>
                      <a:pt x="1361" y="1021"/>
                    </a:lnTo>
                    <a:lnTo>
                      <a:pt x="1418" y="1021"/>
                    </a:lnTo>
                    <a:lnTo>
                      <a:pt x="1418" y="1248"/>
                    </a:lnTo>
                    <a:lnTo>
                      <a:pt x="1248" y="1248"/>
                    </a:lnTo>
                    <a:lnTo>
                      <a:pt x="1248" y="1304"/>
                    </a:lnTo>
                    <a:lnTo>
                      <a:pt x="1078" y="1304"/>
                    </a:lnTo>
                    <a:lnTo>
                      <a:pt x="1078" y="1361"/>
                    </a:lnTo>
                    <a:lnTo>
                      <a:pt x="964" y="1361"/>
                    </a:lnTo>
                    <a:lnTo>
                      <a:pt x="964" y="1191"/>
                    </a:lnTo>
                    <a:lnTo>
                      <a:pt x="851" y="1191"/>
                    </a:lnTo>
                    <a:lnTo>
                      <a:pt x="851" y="1304"/>
                    </a:lnTo>
                    <a:lnTo>
                      <a:pt x="794" y="1304"/>
                    </a:lnTo>
                    <a:lnTo>
                      <a:pt x="794" y="1361"/>
                    </a:lnTo>
                    <a:lnTo>
                      <a:pt x="737" y="1361"/>
                    </a:lnTo>
                    <a:lnTo>
                      <a:pt x="737" y="1418"/>
                    </a:lnTo>
                    <a:lnTo>
                      <a:pt x="681" y="1418"/>
                    </a:lnTo>
                    <a:lnTo>
                      <a:pt x="681" y="1361"/>
                    </a:lnTo>
                    <a:lnTo>
                      <a:pt x="567" y="1361"/>
                    </a:lnTo>
                    <a:lnTo>
                      <a:pt x="567" y="1248"/>
                    </a:lnTo>
                    <a:lnTo>
                      <a:pt x="624" y="1248"/>
                    </a:lnTo>
                    <a:lnTo>
                      <a:pt x="624" y="1191"/>
                    </a:lnTo>
                    <a:lnTo>
                      <a:pt x="397" y="1191"/>
                    </a:lnTo>
                    <a:lnTo>
                      <a:pt x="397" y="1134"/>
                    </a:lnTo>
                    <a:lnTo>
                      <a:pt x="340" y="1134"/>
                    </a:lnTo>
                    <a:lnTo>
                      <a:pt x="340" y="1078"/>
                    </a:lnTo>
                    <a:lnTo>
                      <a:pt x="227" y="1078"/>
                    </a:lnTo>
                    <a:lnTo>
                      <a:pt x="227" y="964"/>
                    </a:lnTo>
                    <a:lnTo>
                      <a:pt x="114" y="964"/>
                    </a:lnTo>
                    <a:lnTo>
                      <a:pt x="114" y="851"/>
                    </a:lnTo>
                    <a:lnTo>
                      <a:pt x="57" y="851"/>
                    </a:lnTo>
                    <a:lnTo>
                      <a:pt x="57" y="794"/>
                    </a:lnTo>
                    <a:lnTo>
                      <a:pt x="0" y="794"/>
                    </a:lnTo>
                    <a:lnTo>
                      <a:pt x="0" y="737"/>
                    </a:lnTo>
                    <a:lnTo>
                      <a:pt x="57" y="737"/>
                    </a:lnTo>
                    <a:lnTo>
                      <a:pt x="57" y="624"/>
                    </a:lnTo>
                    <a:lnTo>
                      <a:pt x="114" y="624"/>
                    </a:lnTo>
                    <a:lnTo>
                      <a:pt x="114" y="567"/>
                    </a:lnTo>
                    <a:lnTo>
                      <a:pt x="227" y="567"/>
                    </a:lnTo>
                    <a:lnTo>
                      <a:pt x="227" y="511"/>
                    </a:lnTo>
                    <a:lnTo>
                      <a:pt x="454" y="511"/>
                    </a:lnTo>
                    <a:lnTo>
                      <a:pt x="454" y="454"/>
                    </a:lnTo>
                    <a:lnTo>
                      <a:pt x="397" y="454"/>
                    </a:lnTo>
                    <a:lnTo>
                      <a:pt x="397" y="227"/>
                    </a:lnTo>
                    <a:lnTo>
                      <a:pt x="567" y="227"/>
                    </a:lnTo>
                    <a:lnTo>
                      <a:pt x="567" y="284"/>
                    </a:lnTo>
                    <a:lnTo>
                      <a:pt x="624" y="284"/>
                    </a:lnTo>
                    <a:lnTo>
                      <a:pt x="624" y="397"/>
                    </a:lnTo>
                    <a:lnTo>
                      <a:pt x="737" y="397"/>
                    </a:lnTo>
                    <a:lnTo>
                      <a:pt x="737" y="341"/>
                    </a:lnTo>
                    <a:lnTo>
                      <a:pt x="851" y="341"/>
                    </a:lnTo>
                    <a:lnTo>
                      <a:pt x="851" y="170"/>
                    </a:lnTo>
                    <a:lnTo>
                      <a:pt x="1021" y="170"/>
                    </a:lnTo>
                    <a:lnTo>
                      <a:pt x="1021" y="0"/>
                    </a:lnTo>
                    <a:lnTo>
                      <a:pt x="1134" y="0"/>
                    </a:lnTo>
                    <a:lnTo>
                      <a:pt x="1134" y="114"/>
                    </a:lnTo>
                    <a:lnTo>
                      <a:pt x="1191" y="114"/>
                    </a:lnTo>
                    <a:lnTo>
                      <a:pt x="1191" y="57"/>
                    </a:lnTo>
                    <a:lnTo>
                      <a:pt x="1304" y="57"/>
                    </a:lnTo>
                    <a:lnTo>
                      <a:pt x="1304" y="114"/>
                    </a:lnTo>
                    <a:lnTo>
                      <a:pt x="1418" y="114"/>
                    </a:lnTo>
                    <a:lnTo>
                      <a:pt x="1418" y="170"/>
                    </a:lnTo>
                    <a:lnTo>
                      <a:pt x="1474" y="170"/>
                    </a:lnTo>
                    <a:lnTo>
                      <a:pt x="1474" y="22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72" name="Freeform 305">
                <a:extLst>
                  <a:ext uri="{FF2B5EF4-FFF2-40B4-BE49-F238E27FC236}">
                    <a16:creationId xmlns:a16="http://schemas.microsoft.com/office/drawing/2014/main" id="{80552AA9-7F9C-4642-9934-5801EA2916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90" y="1140"/>
                <a:ext cx="1928" cy="1758"/>
              </a:xfrm>
              <a:custGeom>
                <a:avLst/>
                <a:gdLst>
                  <a:gd name="T0" fmla="*/ 0 w 1928"/>
                  <a:gd name="T1" fmla="*/ 170 h 1758"/>
                  <a:gd name="T2" fmla="*/ 57 w 1928"/>
                  <a:gd name="T3" fmla="*/ 114 h 1758"/>
                  <a:gd name="T4" fmla="*/ 113 w 1928"/>
                  <a:gd name="T5" fmla="*/ 57 h 1758"/>
                  <a:gd name="T6" fmla="*/ 170 w 1928"/>
                  <a:gd name="T7" fmla="*/ 0 h 1758"/>
                  <a:gd name="T8" fmla="*/ 567 w 1928"/>
                  <a:gd name="T9" fmla="*/ 57 h 1758"/>
                  <a:gd name="T10" fmla="*/ 624 w 1928"/>
                  <a:gd name="T11" fmla="*/ 114 h 1758"/>
                  <a:gd name="T12" fmla="*/ 680 w 1928"/>
                  <a:gd name="T13" fmla="*/ 170 h 1758"/>
                  <a:gd name="T14" fmla="*/ 850 w 1928"/>
                  <a:gd name="T15" fmla="*/ 227 h 1758"/>
                  <a:gd name="T16" fmla="*/ 1021 w 1928"/>
                  <a:gd name="T17" fmla="*/ 284 h 1758"/>
                  <a:gd name="T18" fmla="*/ 1077 w 1928"/>
                  <a:gd name="T19" fmla="*/ 340 h 1758"/>
                  <a:gd name="T20" fmla="*/ 1134 w 1928"/>
                  <a:gd name="T21" fmla="*/ 454 h 1758"/>
                  <a:gd name="T22" fmla="*/ 1247 w 1928"/>
                  <a:gd name="T23" fmla="*/ 397 h 1758"/>
                  <a:gd name="T24" fmla="*/ 1361 w 1928"/>
                  <a:gd name="T25" fmla="*/ 454 h 1758"/>
                  <a:gd name="T26" fmla="*/ 1588 w 1928"/>
                  <a:gd name="T27" fmla="*/ 397 h 1758"/>
                  <a:gd name="T28" fmla="*/ 1701 w 1928"/>
                  <a:gd name="T29" fmla="*/ 454 h 1758"/>
                  <a:gd name="T30" fmla="*/ 1871 w 1928"/>
                  <a:gd name="T31" fmla="*/ 624 h 1758"/>
                  <a:gd name="T32" fmla="*/ 1814 w 1928"/>
                  <a:gd name="T33" fmla="*/ 681 h 1758"/>
                  <a:gd name="T34" fmla="*/ 1701 w 1928"/>
                  <a:gd name="T35" fmla="*/ 737 h 1758"/>
                  <a:gd name="T36" fmla="*/ 1758 w 1928"/>
                  <a:gd name="T37" fmla="*/ 794 h 1758"/>
                  <a:gd name="T38" fmla="*/ 1814 w 1928"/>
                  <a:gd name="T39" fmla="*/ 964 h 1758"/>
                  <a:gd name="T40" fmla="*/ 1871 w 1928"/>
                  <a:gd name="T41" fmla="*/ 1191 h 1758"/>
                  <a:gd name="T42" fmla="*/ 1928 w 1928"/>
                  <a:gd name="T43" fmla="*/ 1248 h 1758"/>
                  <a:gd name="T44" fmla="*/ 1701 w 1928"/>
                  <a:gd name="T45" fmla="*/ 1304 h 1758"/>
                  <a:gd name="T46" fmla="*/ 1588 w 1928"/>
                  <a:gd name="T47" fmla="*/ 1361 h 1758"/>
                  <a:gd name="T48" fmla="*/ 1531 w 1928"/>
                  <a:gd name="T49" fmla="*/ 1474 h 1758"/>
                  <a:gd name="T50" fmla="*/ 1474 w 1928"/>
                  <a:gd name="T51" fmla="*/ 1531 h 1758"/>
                  <a:gd name="T52" fmla="*/ 1531 w 1928"/>
                  <a:gd name="T53" fmla="*/ 1588 h 1758"/>
                  <a:gd name="T54" fmla="*/ 1588 w 1928"/>
                  <a:gd name="T55" fmla="*/ 1758 h 1758"/>
                  <a:gd name="T56" fmla="*/ 1247 w 1928"/>
                  <a:gd name="T57" fmla="*/ 1701 h 1758"/>
                  <a:gd name="T58" fmla="*/ 1191 w 1928"/>
                  <a:gd name="T59" fmla="*/ 1588 h 1758"/>
                  <a:gd name="T60" fmla="*/ 1134 w 1928"/>
                  <a:gd name="T61" fmla="*/ 1361 h 1758"/>
                  <a:gd name="T62" fmla="*/ 1021 w 1928"/>
                  <a:gd name="T63" fmla="*/ 1304 h 1758"/>
                  <a:gd name="T64" fmla="*/ 794 w 1928"/>
                  <a:gd name="T65" fmla="*/ 1248 h 1758"/>
                  <a:gd name="T66" fmla="*/ 510 w 1928"/>
                  <a:gd name="T67" fmla="*/ 1191 h 1758"/>
                  <a:gd name="T68" fmla="*/ 454 w 1928"/>
                  <a:gd name="T69" fmla="*/ 1134 h 1758"/>
                  <a:gd name="T70" fmla="*/ 397 w 1928"/>
                  <a:gd name="T71" fmla="*/ 1078 h 1758"/>
                  <a:gd name="T72" fmla="*/ 227 w 1928"/>
                  <a:gd name="T73" fmla="*/ 1021 h 1758"/>
                  <a:gd name="T74" fmla="*/ 170 w 1928"/>
                  <a:gd name="T75" fmla="*/ 907 h 1758"/>
                  <a:gd name="T76" fmla="*/ 227 w 1928"/>
                  <a:gd name="T77" fmla="*/ 681 h 1758"/>
                  <a:gd name="T78" fmla="*/ 170 w 1928"/>
                  <a:gd name="T79" fmla="*/ 340 h 1758"/>
                  <a:gd name="T80" fmla="*/ 113 w 1928"/>
                  <a:gd name="T81" fmla="*/ 284 h 1758"/>
                  <a:gd name="T82" fmla="*/ 57 w 1928"/>
                  <a:gd name="T83" fmla="*/ 227 h 17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928" h="1758">
                    <a:moveTo>
                      <a:pt x="0" y="227"/>
                    </a:moveTo>
                    <a:lnTo>
                      <a:pt x="0" y="170"/>
                    </a:lnTo>
                    <a:lnTo>
                      <a:pt x="57" y="170"/>
                    </a:lnTo>
                    <a:lnTo>
                      <a:pt x="57" y="114"/>
                    </a:lnTo>
                    <a:lnTo>
                      <a:pt x="113" y="114"/>
                    </a:lnTo>
                    <a:lnTo>
                      <a:pt x="113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567" y="0"/>
                    </a:lnTo>
                    <a:lnTo>
                      <a:pt x="567" y="57"/>
                    </a:lnTo>
                    <a:lnTo>
                      <a:pt x="624" y="57"/>
                    </a:lnTo>
                    <a:lnTo>
                      <a:pt x="624" y="114"/>
                    </a:lnTo>
                    <a:lnTo>
                      <a:pt x="680" y="114"/>
                    </a:lnTo>
                    <a:lnTo>
                      <a:pt x="680" y="170"/>
                    </a:lnTo>
                    <a:lnTo>
                      <a:pt x="850" y="170"/>
                    </a:lnTo>
                    <a:lnTo>
                      <a:pt x="850" y="227"/>
                    </a:lnTo>
                    <a:lnTo>
                      <a:pt x="1021" y="227"/>
                    </a:lnTo>
                    <a:lnTo>
                      <a:pt x="1021" y="284"/>
                    </a:lnTo>
                    <a:lnTo>
                      <a:pt x="1077" y="284"/>
                    </a:lnTo>
                    <a:lnTo>
                      <a:pt x="1077" y="340"/>
                    </a:lnTo>
                    <a:lnTo>
                      <a:pt x="1134" y="340"/>
                    </a:lnTo>
                    <a:lnTo>
                      <a:pt x="1134" y="454"/>
                    </a:lnTo>
                    <a:lnTo>
                      <a:pt x="1247" y="454"/>
                    </a:lnTo>
                    <a:lnTo>
                      <a:pt x="1247" y="397"/>
                    </a:lnTo>
                    <a:lnTo>
                      <a:pt x="1361" y="397"/>
                    </a:lnTo>
                    <a:lnTo>
                      <a:pt x="1361" y="454"/>
                    </a:lnTo>
                    <a:lnTo>
                      <a:pt x="1588" y="454"/>
                    </a:lnTo>
                    <a:lnTo>
                      <a:pt x="1588" y="397"/>
                    </a:lnTo>
                    <a:lnTo>
                      <a:pt x="1701" y="397"/>
                    </a:lnTo>
                    <a:lnTo>
                      <a:pt x="1701" y="454"/>
                    </a:lnTo>
                    <a:lnTo>
                      <a:pt x="1871" y="454"/>
                    </a:lnTo>
                    <a:lnTo>
                      <a:pt x="1871" y="624"/>
                    </a:lnTo>
                    <a:lnTo>
                      <a:pt x="1814" y="624"/>
                    </a:lnTo>
                    <a:lnTo>
                      <a:pt x="1814" y="681"/>
                    </a:lnTo>
                    <a:lnTo>
                      <a:pt x="1701" y="681"/>
                    </a:lnTo>
                    <a:lnTo>
                      <a:pt x="1701" y="737"/>
                    </a:lnTo>
                    <a:lnTo>
                      <a:pt x="1758" y="737"/>
                    </a:lnTo>
                    <a:lnTo>
                      <a:pt x="1758" y="794"/>
                    </a:lnTo>
                    <a:lnTo>
                      <a:pt x="1814" y="794"/>
                    </a:lnTo>
                    <a:lnTo>
                      <a:pt x="1814" y="964"/>
                    </a:lnTo>
                    <a:lnTo>
                      <a:pt x="1871" y="964"/>
                    </a:lnTo>
                    <a:lnTo>
                      <a:pt x="1871" y="1191"/>
                    </a:lnTo>
                    <a:lnTo>
                      <a:pt x="1928" y="1191"/>
                    </a:lnTo>
                    <a:lnTo>
                      <a:pt x="1928" y="1248"/>
                    </a:lnTo>
                    <a:lnTo>
                      <a:pt x="1701" y="1248"/>
                    </a:lnTo>
                    <a:lnTo>
                      <a:pt x="1701" y="1304"/>
                    </a:lnTo>
                    <a:lnTo>
                      <a:pt x="1588" y="1304"/>
                    </a:lnTo>
                    <a:lnTo>
                      <a:pt x="1588" y="1361"/>
                    </a:lnTo>
                    <a:lnTo>
                      <a:pt x="1531" y="1361"/>
                    </a:lnTo>
                    <a:lnTo>
                      <a:pt x="1531" y="1474"/>
                    </a:lnTo>
                    <a:lnTo>
                      <a:pt x="1474" y="1474"/>
                    </a:lnTo>
                    <a:lnTo>
                      <a:pt x="1474" y="1531"/>
                    </a:lnTo>
                    <a:lnTo>
                      <a:pt x="1531" y="1531"/>
                    </a:lnTo>
                    <a:lnTo>
                      <a:pt x="1531" y="1588"/>
                    </a:lnTo>
                    <a:lnTo>
                      <a:pt x="1588" y="1588"/>
                    </a:lnTo>
                    <a:lnTo>
                      <a:pt x="1588" y="1758"/>
                    </a:lnTo>
                    <a:lnTo>
                      <a:pt x="1247" y="1758"/>
                    </a:lnTo>
                    <a:lnTo>
                      <a:pt x="1247" y="1701"/>
                    </a:lnTo>
                    <a:lnTo>
                      <a:pt x="1191" y="1701"/>
                    </a:lnTo>
                    <a:lnTo>
                      <a:pt x="1191" y="1588"/>
                    </a:lnTo>
                    <a:lnTo>
                      <a:pt x="1134" y="1588"/>
                    </a:lnTo>
                    <a:lnTo>
                      <a:pt x="1134" y="1361"/>
                    </a:lnTo>
                    <a:lnTo>
                      <a:pt x="1021" y="1361"/>
                    </a:lnTo>
                    <a:lnTo>
                      <a:pt x="1021" y="1304"/>
                    </a:lnTo>
                    <a:lnTo>
                      <a:pt x="794" y="1304"/>
                    </a:lnTo>
                    <a:lnTo>
                      <a:pt x="794" y="1248"/>
                    </a:lnTo>
                    <a:lnTo>
                      <a:pt x="510" y="1248"/>
                    </a:lnTo>
                    <a:lnTo>
                      <a:pt x="510" y="1191"/>
                    </a:lnTo>
                    <a:lnTo>
                      <a:pt x="454" y="1191"/>
                    </a:lnTo>
                    <a:lnTo>
                      <a:pt x="454" y="1134"/>
                    </a:lnTo>
                    <a:lnTo>
                      <a:pt x="397" y="1134"/>
                    </a:lnTo>
                    <a:lnTo>
                      <a:pt x="397" y="1078"/>
                    </a:lnTo>
                    <a:lnTo>
                      <a:pt x="227" y="1078"/>
                    </a:lnTo>
                    <a:lnTo>
                      <a:pt x="227" y="1021"/>
                    </a:lnTo>
                    <a:lnTo>
                      <a:pt x="170" y="1021"/>
                    </a:lnTo>
                    <a:lnTo>
                      <a:pt x="170" y="907"/>
                    </a:lnTo>
                    <a:lnTo>
                      <a:pt x="227" y="907"/>
                    </a:lnTo>
                    <a:lnTo>
                      <a:pt x="227" y="681"/>
                    </a:lnTo>
                    <a:lnTo>
                      <a:pt x="170" y="681"/>
                    </a:lnTo>
                    <a:lnTo>
                      <a:pt x="170" y="340"/>
                    </a:lnTo>
                    <a:lnTo>
                      <a:pt x="113" y="340"/>
                    </a:lnTo>
                    <a:lnTo>
                      <a:pt x="113" y="284"/>
                    </a:lnTo>
                    <a:lnTo>
                      <a:pt x="57" y="284"/>
                    </a:lnTo>
                    <a:lnTo>
                      <a:pt x="57" y="227"/>
                    </a:lnTo>
                    <a:lnTo>
                      <a:pt x="0" y="22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73" name="Freeform 306">
                <a:extLst>
                  <a:ext uri="{FF2B5EF4-FFF2-40B4-BE49-F238E27FC236}">
                    <a16:creationId xmlns:a16="http://schemas.microsoft.com/office/drawing/2014/main" id="{669377A1-B0A9-4104-96F9-EFE35AA354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0" y="6470"/>
                <a:ext cx="964" cy="1021"/>
              </a:xfrm>
              <a:custGeom>
                <a:avLst/>
                <a:gdLst>
                  <a:gd name="T0" fmla="*/ 737 w 964"/>
                  <a:gd name="T1" fmla="*/ 1021 h 1021"/>
                  <a:gd name="T2" fmla="*/ 623 w 964"/>
                  <a:gd name="T3" fmla="*/ 1021 h 1021"/>
                  <a:gd name="T4" fmla="*/ 623 w 964"/>
                  <a:gd name="T5" fmla="*/ 964 h 1021"/>
                  <a:gd name="T6" fmla="*/ 397 w 964"/>
                  <a:gd name="T7" fmla="*/ 964 h 1021"/>
                  <a:gd name="T8" fmla="*/ 397 w 964"/>
                  <a:gd name="T9" fmla="*/ 907 h 1021"/>
                  <a:gd name="T10" fmla="*/ 340 w 964"/>
                  <a:gd name="T11" fmla="*/ 907 h 1021"/>
                  <a:gd name="T12" fmla="*/ 340 w 964"/>
                  <a:gd name="T13" fmla="*/ 851 h 1021"/>
                  <a:gd name="T14" fmla="*/ 283 w 964"/>
                  <a:gd name="T15" fmla="*/ 851 h 1021"/>
                  <a:gd name="T16" fmla="*/ 283 w 964"/>
                  <a:gd name="T17" fmla="*/ 794 h 1021"/>
                  <a:gd name="T18" fmla="*/ 227 w 964"/>
                  <a:gd name="T19" fmla="*/ 794 h 1021"/>
                  <a:gd name="T20" fmla="*/ 227 w 964"/>
                  <a:gd name="T21" fmla="*/ 624 h 1021"/>
                  <a:gd name="T22" fmla="*/ 283 w 964"/>
                  <a:gd name="T23" fmla="*/ 624 h 1021"/>
                  <a:gd name="T24" fmla="*/ 283 w 964"/>
                  <a:gd name="T25" fmla="*/ 510 h 1021"/>
                  <a:gd name="T26" fmla="*/ 227 w 964"/>
                  <a:gd name="T27" fmla="*/ 510 h 1021"/>
                  <a:gd name="T28" fmla="*/ 227 w 964"/>
                  <a:gd name="T29" fmla="*/ 454 h 1021"/>
                  <a:gd name="T30" fmla="*/ 283 w 964"/>
                  <a:gd name="T31" fmla="*/ 454 h 1021"/>
                  <a:gd name="T32" fmla="*/ 283 w 964"/>
                  <a:gd name="T33" fmla="*/ 397 h 1021"/>
                  <a:gd name="T34" fmla="*/ 170 w 964"/>
                  <a:gd name="T35" fmla="*/ 397 h 1021"/>
                  <a:gd name="T36" fmla="*/ 170 w 964"/>
                  <a:gd name="T37" fmla="*/ 340 h 1021"/>
                  <a:gd name="T38" fmla="*/ 0 w 964"/>
                  <a:gd name="T39" fmla="*/ 340 h 1021"/>
                  <a:gd name="T40" fmla="*/ 0 w 964"/>
                  <a:gd name="T41" fmla="*/ 114 h 1021"/>
                  <a:gd name="T42" fmla="*/ 170 w 964"/>
                  <a:gd name="T43" fmla="*/ 114 h 1021"/>
                  <a:gd name="T44" fmla="*/ 170 w 964"/>
                  <a:gd name="T45" fmla="*/ 57 h 1021"/>
                  <a:gd name="T46" fmla="*/ 227 w 964"/>
                  <a:gd name="T47" fmla="*/ 57 h 1021"/>
                  <a:gd name="T48" fmla="*/ 283 w 964"/>
                  <a:gd name="T49" fmla="*/ 57 h 1021"/>
                  <a:gd name="T50" fmla="*/ 283 w 964"/>
                  <a:gd name="T51" fmla="*/ 0 h 1021"/>
                  <a:gd name="T52" fmla="*/ 340 w 964"/>
                  <a:gd name="T53" fmla="*/ 0 h 1021"/>
                  <a:gd name="T54" fmla="*/ 340 w 964"/>
                  <a:gd name="T55" fmla="*/ 114 h 1021"/>
                  <a:gd name="T56" fmla="*/ 623 w 964"/>
                  <a:gd name="T57" fmla="*/ 114 h 1021"/>
                  <a:gd name="T58" fmla="*/ 623 w 964"/>
                  <a:gd name="T59" fmla="*/ 57 h 1021"/>
                  <a:gd name="T60" fmla="*/ 680 w 964"/>
                  <a:gd name="T61" fmla="*/ 57 h 1021"/>
                  <a:gd name="T62" fmla="*/ 680 w 964"/>
                  <a:gd name="T63" fmla="*/ 170 h 1021"/>
                  <a:gd name="T64" fmla="*/ 850 w 964"/>
                  <a:gd name="T65" fmla="*/ 170 h 1021"/>
                  <a:gd name="T66" fmla="*/ 850 w 964"/>
                  <a:gd name="T67" fmla="*/ 227 h 1021"/>
                  <a:gd name="T68" fmla="*/ 907 w 964"/>
                  <a:gd name="T69" fmla="*/ 227 h 1021"/>
                  <a:gd name="T70" fmla="*/ 907 w 964"/>
                  <a:gd name="T71" fmla="*/ 284 h 1021"/>
                  <a:gd name="T72" fmla="*/ 964 w 964"/>
                  <a:gd name="T73" fmla="*/ 284 h 1021"/>
                  <a:gd name="T74" fmla="*/ 964 w 964"/>
                  <a:gd name="T75" fmla="*/ 907 h 1021"/>
                  <a:gd name="T76" fmla="*/ 737 w 964"/>
                  <a:gd name="T77" fmla="*/ 907 h 1021"/>
                  <a:gd name="T78" fmla="*/ 737 w 964"/>
                  <a:gd name="T79" fmla="*/ 851 h 1021"/>
                  <a:gd name="T80" fmla="*/ 623 w 964"/>
                  <a:gd name="T81" fmla="*/ 851 h 1021"/>
                  <a:gd name="T82" fmla="*/ 623 w 964"/>
                  <a:gd name="T83" fmla="*/ 907 h 1021"/>
                  <a:gd name="T84" fmla="*/ 680 w 964"/>
                  <a:gd name="T85" fmla="*/ 907 h 1021"/>
                  <a:gd name="T86" fmla="*/ 680 w 964"/>
                  <a:gd name="T87" fmla="*/ 964 h 1021"/>
                  <a:gd name="T88" fmla="*/ 737 w 964"/>
                  <a:gd name="T89" fmla="*/ 964 h 1021"/>
                  <a:gd name="T90" fmla="*/ 737 w 964"/>
                  <a:gd name="T91" fmla="*/ 1021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64" h="1021">
                    <a:moveTo>
                      <a:pt x="737" y="1021"/>
                    </a:moveTo>
                    <a:lnTo>
                      <a:pt x="623" y="1021"/>
                    </a:lnTo>
                    <a:lnTo>
                      <a:pt x="623" y="964"/>
                    </a:lnTo>
                    <a:lnTo>
                      <a:pt x="397" y="964"/>
                    </a:lnTo>
                    <a:lnTo>
                      <a:pt x="397" y="907"/>
                    </a:lnTo>
                    <a:lnTo>
                      <a:pt x="340" y="907"/>
                    </a:lnTo>
                    <a:lnTo>
                      <a:pt x="340" y="851"/>
                    </a:lnTo>
                    <a:lnTo>
                      <a:pt x="283" y="851"/>
                    </a:lnTo>
                    <a:lnTo>
                      <a:pt x="283" y="794"/>
                    </a:lnTo>
                    <a:lnTo>
                      <a:pt x="227" y="794"/>
                    </a:lnTo>
                    <a:lnTo>
                      <a:pt x="227" y="624"/>
                    </a:lnTo>
                    <a:lnTo>
                      <a:pt x="283" y="624"/>
                    </a:lnTo>
                    <a:lnTo>
                      <a:pt x="283" y="510"/>
                    </a:lnTo>
                    <a:lnTo>
                      <a:pt x="227" y="510"/>
                    </a:lnTo>
                    <a:lnTo>
                      <a:pt x="227" y="454"/>
                    </a:lnTo>
                    <a:lnTo>
                      <a:pt x="283" y="454"/>
                    </a:lnTo>
                    <a:lnTo>
                      <a:pt x="283" y="397"/>
                    </a:lnTo>
                    <a:lnTo>
                      <a:pt x="170" y="397"/>
                    </a:lnTo>
                    <a:lnTo>
                      <a:pt x="170" y="340"/>
                    </a:lnTo>
                    <a:lnTo>
                      <a:pt x="0" y="340"/>
                    </a:lnTo>
                    <a:lnTo>
                      <a:pt x="0" y="114"/>
                    </a:lnTo>
                    <a:lnTo>
                      <a:pt x="170" y="114"/>
                    </a:lnTo>
                    <a:lnTo>
                      <a:pt x="170" y="57"/>
                    </a:lnTo>
                    <a:lnTo>
                      <a:pt x="227" y="57"/>
                    </a:lnTo>
                    <a:lnTo>
                      <a:pt x="283" y="57"/>
                    </a:lnTo>
                    <a:lnTo>
                      <a:pt x="283" y="0"/>
                    </a:lnTo>
                    <a:lnTo>
                      <a:pt x="340" y="0"/>
                    </a:lnTo>
                    <a:lnTo>
                      <a:pt x="340" y="114"/>
                    </a:lnTo>
                    <a:lnTo>
                      <a:pt x="623" y="114"/>
                    </a:lnTo>
                    <a:lnTo>
                      <a:pt x="623" y="57"/>
                    </a:lnTo>
                    <a:lnTo>
                      <a:pt x="680" y="57"/>
                    </a:lnTo>
                    <a:lnTo>
                      <a:pt x="680" y="170"/>
                    </a:lnTo>
                    <a:lnTo>
                      <a:pt x="850" y="170"/>
                    </a:lnTo>
                    <a:lnTo>
                      <a:pt x="850" y="227"/>
                    </a:lnTo>
                    <a:lnTo>
                      <a:pt x="907" y="227"/>
                    </a:lnTo>
                    <a:lnTo>
                      <a:pt x="907" y="284"/>
                    </a:lnTo>
                    <a:lnTo>
                      <a:pt x="964" y="284"/>
                    </a:lnTo>
                    <a:lnTo>
                      <a:pt x="964" y="907"/>
                    </a:lnTo>
                    <a:lnTo>
                      <a:pt x="737" y="907"/>
                    </a:lnTo>
                    <a:lnTo>
                      <a:pt x="737" y="851"/>
                    </a:lnTo>
                    <a:lnTo>
                      <a:pt x="623" y="851"/>
                    </a:lnTo>
                    <a:lnTo>
                      <a:pt x="623" y="907"/>
                    </a:lnTo>
                    <a:lnTo>
                      <a:pt x="680" y="907"/>
                    </a:lnTo>
                    <a:lnTo>
                      <a:pt x="680" y="964"/>
                    </a:lnTo>
                    <a:lnTo>
                      <a:pt x="737" y="964"/>
                    </a:lnTo>
                    <a:lnTo>
                      <a:pt x="737" y="102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74" name="Freeform 307">
                <a:extLst>
                  <a:ext uri="{FF2B5EF4-FFF2-40B4-BE49-F238E27FC236}">
                    <a16:creationId xmlns:a16="http://schemas.microsoft.com/office/drawing/2014/main" id="{14739BF5-A985-414A-8FC9-BE81805BB0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4" y="6300"/>
                <a:ext cx="340" cy="567"/>
              </a:xfrm>
              <a:custGeom>
                <a:avLst/>
                <a:gdLst>
                  <a:gd name="T0" fmla="*/ 340 w 340"/>
                  <a:gd name="T1" fmla="*/ 567 h 567"/>
                  <a:gd name="T2" fmla="*/ 226 w 340"/>
                  <a:gd name="T3" fmla="*/ 567 h 567"/>
                  <a:gd name="T4" fmla="*/ 226 w 340"/>
                  <a:gd name="T5" fmla="*/ 510 h 567"/>
                  <a:gd name="T6" fmla="*/ 113 w 340"/>
                  <a:gd name="T7" fmla="*/ 510 h 567"/>
                  <a:gd name="T8" fmla="*/ 113 w 340"/>
                  <a:gd name="T9" fmla="*/ 567 h 567"/>
                  <a:gd name="T10" fmla="*/ 0 w 340"/>
                  <a:gd name="T11" fmla="*/ 567 h 567"/>
                  <a:gd name="T12" fmla="*/ 0 w 340"/>
                  <a:gd name="T13" fmla="*/ 0 h 567"/>
                  <a:gd name="T14" fmla="*/ 113 w 340"/>
                  <a:gd name="T15" fmla="*/ 0 h 567"/>
                  <a:gd name="T16" fmla="*/ 113 w 340"/>
                  <a:gd name="T17" fmla="*/ 57 h 567"/>
                  <a:gd name="T18" fmla="*/ 283 w 340"/>
                  <a:gd name="T19" fmla="*/ 57 h 567"/>
                  <a:gd name="T20" fmla="*/ 283 w 340"/>
                  <a:gd name="T21" fmla="*/ 510 h 567"/>
                  <a:gd name="T22" fmla="*/ 340 w 340"/>
                  <a:gd name="T23" fmla="*/ 510 h 567"/>
                  <a:gd name="T24" fmla="*/ 340 w 340"/>
                  <a:gd name="T25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567">
                    <a:moveTo>
                      <a:pt x="340" y="567"/>
                    </a:moveTo>
                    <a:lnTo>
                      <a:pt x="226" y="567"/>
                    </a:lnTo>
                    <a:lnTo>
                      <a:pt x="226" y="510"/>
                    </a:lnTo>
                    <a:lnTo>
                      <a:pt x="113" y="510"/>
                    </a:lnTo>
                    <a:lnTo>
                      <a:pt x="113" y="567"/>
                    </a:lnTo>
                    <a:lnTo>
                      <a:pt x="0" y="567"/>
                    </a:lnTo>
                    <a:lnTo>
                      <a:pt x="0" y="0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283" y="57"/>
                    </a:lnTo>
                    <a:lnTo>
                      <a:pt x="283" y="510"/>
                    </a:lnTo>
                    <a:lnTo>
                      <a:pt x="340" y="510"/>
                    </a:lnTo>
                    <a:lnTo>
                      <a:pt x="340" y="56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75" name="Freeform 310">
                <a:extLst>
                  <a:ext uri="{FF2B5EF4-FFF2-40B4-BE49-F238E27FC236}">
                    <a16:creationId xmlns:a16="http://schemas.microsoft.com/office/drawing/2014/main" id="{BC7A588A-2282-444E-B907-FC640F188B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3" y="5903"/>
                <a:ext cx="681" cy="851"/>
              </a:xfrm>
              <a:custGeom>
                <a:avLst/>
                <a:gdLst>
                  <a:gd name="T0" fmla="*/ 567 w 681"/>
                  <a:gd name="T1" fmla="*/ 0 h 851"/>
                  <a:gd name="T2" fmla="*/ 511 w 681"/>
                  <a:gd name="T3" fmla="*/ 0 h 851"/>
                  <a:gd name="T4" fmla="*/ 511 w 681"/>
                  <a:gd name="T5" fmla="*/ 114 h 851"/>
                  <a:gd name="T6" fmla="*/ 454 w 681"/>
                  <a:gd name="T7" fmla="*/ 114 h 851"/>
                  <a:gd name="T8" fmla="*/ 454 w 681"/>
                  <a:gd name="T9" fmla="*/ 170 h 851"/>
                  <a:gd name="T10" fmla="*/ 227 w 681"/>
                  <a:gd name="T11" fmla="*/ 170 h 851"/>
                  <a:gd name="T12" fmla="*/ 227 w 681"/>
                  <a:gd name="T13" fmla="*/ 227 h 851"/>
                  <a:gd name="T14" fmla="*/ 57 w 681"/>
                  <a:gd name="T15" fmla="*/ 227 h 851"/>
                  <a:gd name="T16" fmla="*/ 57 w 681"/>
                  <a:gd name="T17" fmla="*/ 340 h 851"/>
                  <a:gd name="T18" fmla="*/ 0 w 681"/>
                  <a:gd name="T19" fmla="*/ 340 h 851"/>
                  <a:gd name="T20" fmla="*/ 0 w 681"/>
                  <a:gd name="T21" fmla="*/ 567 h 851"/>
                  <a:gd name="T22" fmla="*/ 57 w 681"/>
                  <a:gd name="T23" fmla="*/ 567 h 851"/>
                  <a:gd name="T24" fmla="*/ 57 w 681"/>
                  <a:gd name="T25" fmla="*/ 681 h 851"/>
                  <a:gd name="T26" fmla="*/ 340 w 681"/>
                  <a:gd name="T27" fmla="*/ 681 h 851"/>
                  <a:gd name="T28" fmla="*/ 340 w 681"/>
                  <a:gd name="T29" fmla="*/ 624 h 851"/>
                  <a:gd name="T30" fmla="*/ 397 w 681"/>
                  <a:gd name="T31" fmla="*/ 624 h 851"/>
                  <a:gd name="T32" fmla="*/ 397 w 681"/>
                  <a:gd name="T33" fmla="*/ 737 h 851"/>
                  <a:gd name="T34" fmla="*/ 567 w 681"/>
                  <a:gd name="T35" fmla="*/ 737 h 851"/>
                  <a:gd name="T36" fmla="*/ 567 w 681"/>
                  <a:gd name="T37" fmla="*/ 794 h 851"/>
                  <a:gd name="T38" fmla="*/ 624 w 681"/>
                  <a:gd name="T39" fmla="*/ 794 h 851"/>
                  <a:gd name="T40" fmla="*/ 624 w 681"/>
                  <a:gd name="T41" fmla="*/ 851 h 851"/>
                  <a:gd name="T42" fmla="*/ 681 w 681"/>
                  <a:gd name="T43" fmla="*/ 851 h 851"/>
                  <a:gd name="T44" fmla="*/ 681 w 681"/>
                  <a:gd name="T45" fmla="*/ 397 h 851"/>
                  <a:gd name="T46" fmla="*/ 624 w 681"/>
                  <a:gd name="T47" fmla="*/ 397 h 851"/>
                  <a:gd name="T48" fmla="*/ 624 w 681"/>
                  <a:gd name="T49" fmla="*/ 227 h 851"/>
                  <a:gd name="T50" fmla="*/ 567 w 681"/>
                  <a:gd name="T51" fmla="*/ 227 h 851"/>
                  <a:gd name="T52" fmla="*/ 567 w 681"/>
                  <a:gd name="T53" fmla="*/ 0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81" h="851">
                    <a:moveTo>
                      <a:pt x="567" y="0"/>
                    </a:moveTo>
                    <a:lnTo>
                      <a:pt x="511" y="0"/>
                    </a:lnTo>
                    <a:lnTo>
                      <a:pt x="511" y="114"/>
                    </a:lnTo>
                    <a:lnTo>
                      <a:pt x="454" y="114"/>
                    </a:lnTo>
                    <a:lnTo>
                      <a:pt x="454" y="170"/>
                    </a:lnTo>
                    <a:lnTo>
                      <a:pt x="227" y="170"/>
                    </a:lnTo>
                    <a:lnTo>
                      <a:pt x="227" y="227"/>
                    </a:lnTo>
                    <a:lnTo>
                      <a:pt x="57" y="227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57" y="681"/>
                    </a:lnTo>
                    <a:lnTo>
                      <a:pt x="340" y="681"/>
                    </a:lnTo>
                    <a:lnTo>
                      <a:pt x="340" y="624"/>
                    </a:lnTo>
                    <a:lnTo>
                      <a:pt x="397" y="624"/>
                    </a:lnTo>
                    <a:lnTo>
                      <a:pt x="397" y="737"/>
                    </a:lnTo>
                    <a:lnTo>
                      <a:pt x="567" y="737"/>
                    </a:lnTo>
                    <a:lnTo>
                      <a:pt x="567" y="794"/>
                    </a:lnTo>
                    <a:lnTo>
                      <a:pt x="624" y="794"/>
                    </a:lnTo>
                    <a:lnTo>
                      <a:pt x="624" y="851"/>
                    </a:lnTo>
                    <a:lnTo>
                      <a:pt x="681" y="851"/>
                    </a:lnTo>
                    <a:lnTo>
                      <a:pt x="681" y="397"/>
                    </a:lnTo>
                    <a:lnTo>
                      <a:pt x="624" y="397"/>
                    </a:lnTo>
                    <a:lnTo>
                      <a:pt x="624" y="227"/>
                    </a:lnTo>
                    <a:lnTo>
                      <a:pt x="567" y="227"/>
                    </a:lnTo>
                    <a:lnTo>
                      <a:pt x="56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76" name="Freeform 311">
                <a:extLst>
                  <a:ext uri="{FF2B5EF4-FFF2-40B4-BE49-F238E27FC236}">
                    <a16:creationId xmlns:a16="http://schemas.microsoft.com/office/drawing/2014/main" id="{A262FE4C-107E-4DE6-87BB-3F05F3C0A2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0" y="5790"/>
                <a:ext cx="397" cy="567"/>
              </a:xfrm>
              <a:custGeom>
                <a:avLst/>
                <a:gdLst>
                  <a:gd name="T0" fmla="*/ 0 w 397"/>
                  <a:gd name="T1" fmla="*/ 56 h 567"/>
                  <a:gd name="T2" fmla="*/ 0 w 397"/>
                  <a:gd name="T3" fmla="*/ 340 h 567"/>
                  <a:gd name="T4" fmla="*/ 57 w 397"/>
                  <a:gd name="T5" fmla="*/ 340 h 567"/>
                  <a:gd name="T6" fmla="*/ 57 w 397"/>
                  <a:gd name="T7" fmla="*/ 453 h 567"/>
                  <a:gd name="T8" fmla="*/ 57 w 397"/>
                  <a:gd name="T9" fmla="*/ 510 h 567"/>
                  <a:gd name="T10" fmla="*/ 227 w 397"/>
                  <a:gd name="T11" fmla="*/ 510 h 567"/>
                  <a:gd name="T12" fmla="*/ 227 w 397"/>
                  <a:gd name="T13" fmla="*/ 567 h 567"/>
                  <a:gd name="T14" fmla="*/ 397 w 397"/>
                  <a:gd name="T15" fmla="*/ 567 h 567"/>
                  <a:gd name="T16" fmla="*/ 397 w 397"/>
                  <a:gd name="T17" fmla="*/ 227 h 567"/>
                  <a:gd name="T18" fmla="*/ 340 w 397"/>
                  <a:gd name="T19" fmla="*/ 227 h 567"/>
                  <a:gd name="T20" fmla="*/ 340 w 397"/>
                  <a:gd name="T21" fmla="*/ 56 h 567"/>
                  <a:gd name="T22" fmla="*/ 284 w 397"/>
                  <a:gd name="T23" fmla="*/ 56 h 567"/>
                  <a:gd name="T24" fmla="*/ 284 w 397"/>
                  <a:gd name="T25" fmla="*/ 0 h 567"/>
                  <a:gd name="T26" fmla="*/ 170 w 397"/>
                  <a:gd name="T27" fmla="*/ 0 h 567"/>
                  <a:gd name="T28" fmla="*/ 170 w 397"/>
                  <a:gd name="T29" fmla="*/ 56 h 567"/>
                  <a:gd name="T30" fmla="*/ 0 w 397"/>
                  <a:gd name="T31" fmla="*/ 56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97" h="567">
                    <a:moveTo>
                      <a:pt x="0" y="56"/>
                    </a:moveTo>
                    <a:lnTo>
                      <a:pt x="0" y="340"/>
                    </a:lnTo>
                    <a:lnTo>
                      <a:pt x="57" y="340"/>
                    </a:lnTo>
                    <a:lnTo>
                      <a:pt x="57" y="453"/>
                    </a:lnTo>
                    <a:lnTo>
                      <a:pt x="57" y="510"/>
                    </a:lnTo>
                    <a:lnTo>
                      <a:pt x="227" y="510"/>
                    </a:lnTo>
                    <a:lnTo>
                      <a:pt x="227" y="567"/>
                    </a:lnTo>
                    <a:lnTo>
                      <a:pt x="397" y="567"/>
                    </a:lnTo>
                    <a:lnTo>
                      <a:pt x="397" y="227"/>
                    </a:lnTo>
                    <a:lnTo>
                      <a:pt x="340" y="227"/>
                    </a:lnTo>
                    <a:lnTo>
                      <a:pt x="340" y="56"/>
                    </a:lnTo>
                    <a:lnTo>
                      <a:pt x="284" y="56"/>
                    </a:lnTo>
                    <a:lnTo>
                      <a:pt x="284" y="0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0" y="5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77" name="Freeform 312">
                <a:extLst>
                  <a:ext uri="{FF2B5EF4-FFF2-40B4-BE49-F238E27FC236}">
                    <a16:creationId xmlns:a16="http://schemas.microsoft.com/office/drawing/2014/main" id="{A4F05FAC-CCA7-4A52-ACF9-5DE5E54608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0" y="5109"/>
                <a:ext cx="737" cy="567"/>
              </a:xfrm>
              <a:custGeom>
                <a:avLst/>
                <a:gdLst>
                  <a:gd name="T0" fmla="*/ 737 w 737"/>
                  <a:gd name="T1" fmla="*/ 227 h 567"/>
                  <a:gd name="T2" fmla="*/ 454 w 737"/>
                  <a:gd name="T3" fmla="*/ 227 h 567"/>
                  <a:gd name="T4" fmla="*/ 454 w 737"/>
                  <a:gd name="T5" fmla="*/ 170 h 567"/>
                  <a:gd name="T6" fmla="*/ 284 w 737"/>
                  <a:gd name="T7" fmla="*/ 170 h 567"/>
                  <a:gd name="T8" fmla="*/ 284 w 737"/>
                  <a:gd name="T9" fmla="*/ 57 h 567"/>
                  <a:gd name="T10" fmla="*/ 170 w 737"/>
                  <a:gd name="T11" fmla="*/ 57 h 567"/>
                  <a:gd name="T12" fmla="*/ 170 w 737"/>
                  <a:gd name="T13" fmla="*/ 0 h 567"/>
                  <a:gd name="T14" fmla="*/ 114 w 737"/>
                  <a:gd name="T15" fmla="*/ 0 h 567"/>
                  <a:gd name="T16" fmla="*/ 114 w 737"/>
                  <a:gd name="T17" fmla="*/ 57 h 567"/>
                  <a:gd name="T18" fmla="*/ 57 w 737"/>
                  <a:gd name="T19" fmla="*/ 57 h 567"/>
                  <a:gd name="T20" fmla="*/ 57 w 737"/>
                  <a:gd name="T21" fmla="*/ 0 h 567"/>
                  <a:gd name="T22" fmla="*/ 0 w 737"/>
                  <a:gd name="T23" fmla="*/ 0 h 567"/>
                  <a:gd name="T24" fmla="*/ 0 w 737"/>
                  <a:gd name="T25" fmla="*/ 114 h 567"/>
                  <a:gd name="T26" fmla="*/ 57 w 737"/>
                  <a:gd name="T27" fmla="*/ 114 h 567"/>
                  <a:gd name="T28" fmla="*/ 57 w 737"/>
                  <a:gd name="T29" fmla="*/ 170 h 567"/>
                  <a:gd name="T30" fmla="*/ 114 w 737"/>
                  <a:gd name="T31" fmla="*/ 170 h 567"/>
                  <a:gd name="T32" fmla="*/ 114 w 737"/>
                  <a:gd name="T33" fmla="*/ 227 h 567"/>
                  <a:gd name="T34" fmla="*/ 0 w 737"/>
                  <a:gd name="T35" fmla="*/ 227 h 567"/>
                  <a:gd name="T36" fmla="*/ 0 w 737"/>
                  <a:gd name="T37" fmla="*/ 397 h 567"/>
                  <a:gd name="T38" fmla="*/ 114 w 737"/>
                  <a:gd name="T39" fmla="*/ 397 h 567"/>
                  <a:gd name="T40" fmla="*/ 114 w 737"/>
                  <a:gd name="T41" fmla="*/ 454 h 567"/>
                  <a:gd name="T42" fmla="*/ 340 w 737"/>
                  <a:gd name="T43" fmla="*/ 454 h 567"/>
                  <a:gd name="T44" fmla="*/ 340 w 737"/>
                  <a:gd name="T45" fmla="*/ 567 h 567"/>
                  <a:gd name="T46" fmla="*/ 454 w 737"/>
                  <a:gd name="T47" fmla="*/ 567 h 567"/>
                  <a:gd name="T48" fmla="*/ 454 w 737"/>
                  <a:gd name="T49" fmla="*/ 454 h 567"/>
                  <a:gd name="T50" fmla="*/ 681 w 737"/>
                  <a:gd name="T51" fmla="*/ 454 h 567"/>
                  <a:gd name="T52" fmla="*/ 681 w 737"/>
                  <a:gd name="T53" fmla="*/ 397 h 567"/>
                  <a:gd name="T54" fmla="*/ 681 w 737"/>
                  <a:gd name="T55" fmla="*/ 341 h 567"/>
                  <a:gd name="T56" fmla="*/ 737 w 737"/>
                  <a:gd name="T57" fmla="*/ 341 h 567"/>
                  <a:gd name="T58" fmla="*/ 737 w 737"/>
                  <a:gd name="T59" fmla="*/ 22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737" h="567">
                    <a:moveTo>
                      <a:pt x="737" y="227"/>
                    </a:moveTo>
                    <a:lnTo>
                      <a:pt x="454" y="227"/>
                    </a:lnTo>
                    <a:lnTo>
                      <a:pt x="454" y="170"/>
                    </a:lnTo>
                    <a:lnTo>
                      <a:pt x="284" y="170"/>
                    </a:lnTo>
                    <a:lnTo>
                      <a:pt x="284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0" y="0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170"/>
                    </a:lnTo>
                    <a:lnTo>
                      <a:pt x="114" y="170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0" y="397"/>
                    </a:lnTo>
                    <a:lnTo>
                      <a:pt x="114" y="397"/>
                    </a:lnTo>
                    <a:lnTo>
                      <a:pt x="114" y="454"/>
                    </a:lnTo>
                    <a:lnTo>
                      <a:pt x="340" y="454"/>
                    </a:lnTo>
                    <a:lnTo>
                      <a:pt x="340" y="567"/>
                    </a:lnTo>
                    <a:lnTo>
                      <a:pt x="454" y="567"/>
                    </a:lnTo>
                    <a:lnTo>
                      <a:pt x="454" y="454"/>
                    </a:lnTo>
                    <a:lnTo>
                      <a:pt x="681" y="454"/>
                    </a:lnTo>
                    <a:lnTo>
                      <a:pt x="681" y="397"/>
                    </a:lnTo>
                    <a:lnTo>
                      <a:pt x="681" y="341"/>
                    </a:lnTo>
                    <a:lnTo>
                      <a:pt x="737" y="341"/>
                    </a:lnTo>
                    <a:lnTo>
                      <a:pt x="737" y="22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78" name="Freeform 313">
                <a:extLst>
                  <a:ext uri="{FF2B5EF4-FFF2-40B4-BE49-F238E27FC236}">
                    <a16:creationId xmlns:a16="http://schemas.microsoft.com/office/drawing/2014/main" id="{03460AE6-75CF-4C46-9FAF-83D2EC39B0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3" y="5506"/>
                <a:ext cx="681" cy="511"/>
              </a:xfrm>
              <a:custGeom>
                <a:avLst/>
                <a:gdLst>
                  <a:gd name="T0" fmla="*/ 681 w 681"/>
                  <a:gd name="T1" fmla="*/ 57 h 511"/>
                  <a:gd name="T2" fmla="*/ 681 w 681"/>
                  <a:gd name="T3" fmla="*/ 284 h 511"/>
                  <a:gd name="T4" fmla="*/ 624 w 681"/>
                  <a:gd name="T5" fmla="*/ 284 h 511"/>
                  <a:gd name="T6" fmla="*/ 624 w 681"/>
                  <a:gd name="T7" fmla="*/ 511 h 511"/>
                  <a:gd name="T8" fmla="*/ 567 w 681"/>
                  <a:gd name="T9" fmla="*/ 511 h 511"/>
                  <a:gd name="T10" fmla="*/ 567 w 681"/>
                  <a:gd name="T11" fmla="*/ 340 h 511"/>
                  <a:gd name="T12" fmla="*/ 511 w 681"/>
                  <a:gd name="T13" fmla="*/ 340 h 511"/>
                  <a:gd name="T14" fmla="*/ 511 w 681"/>
                  <a:gd name="T15" fmla="*/ 284 h 511"/>
                  <a:gd name="T16" fmla="*/ 397 w 681"/>
                  <a:gd name="T17" fmla="*/ 284 h 511"/>
                  <a:gd name="T18" fmla="*/ 397 w 681"/>
                  <a:gd name="T19" fmla="*/ 340 h 511"/>
                  <a:gd name="T20" fmla="*/ 227 w 681"/>
                  <a:gd name="T21" fmla="*/ 340 h 511"/>
                  <a:gd name="T22" fmla="*/ 227 w 681"/>
                  <a:gd name="T23" fmla="*/ 114 h 511"/>
                  <a:gd name="T24" fmla="*/ 0 w 681"/>
                  <a:gd name="T25" fmla="*/ 114 h 511"/>
                  <a:gd name="T26" fmla="*/ 0 w 681"/>
                  <a:gd name="T27" fmla="*/ 57 h 511"/>
                  <a:gd name="T28" fmla="*/ 57 w 681"/>
                  <a:gd name="T29" fmla="*/ 57 h 511"/>
                  <a:gd name="T30" fmla="*/ 57 w 681"/>
                  <a:gd name="T31" fmla="*/ 0 h 511"/>
                  <a:gd name="T32" fmla="*/ 171 w 681"/>
                  <a:gd name="T33" fmla="*/ 0 h 511"/>
                  <a:gd name="T34" fmla="*/ 171 w 681"/>
                  <a:gd name="T35" fmla="*/ 57 h 511"/>
                  <a:gd name="T36" fmla="*/ 397 w 681"/>
                  <a:gd name="T37" fmla="*/ 57 h 511"/>
                  <a:gd name="T38" fmla="*/ 397 w 681"/>
                  <a:gd name="T39" fmla="*/ 170 h 511"/>
                  <a:gd name="T40" fmla="*/ 511 w 681"/>
                  <a:gd name="T41" fmla="*/ 170 h 511"/>
                  <a:gd name="T42" fmla="*/ 511 w 681"/>
                  <a:gd name="T43" fmla="*/ 57 h 511"/>
                  <a:gd name="T44" fmla="*/ 681 w 681"/>
                  <a:gd name="T45" fmla="*/ 57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81" h="511">
                    <a:moveTo>
                      <a:pt x="681" y="57"/>
                    </a:moveTo>
                    <a:lnTo>
                      <a:pt x="681" y="284"/>
                    </a:lnTo>
                    <a:lnTo>
                      <a:pt x="624" y="284"/>
                    </a:lnTo>
                    <a:lnTo>
                      <a:pt x="624" y="511"/>
                    </a:lnTo>
                    <a:lnTo>
                      <a:pt x="567" y="511"/>
                    </a:lnTo>
                    <a:lnTo>
                      <a:pt x="567" y="340"/>
                    </a:lnTo>
                    <a:lnTo>
                      <a:pt x="511" y="340"/>
                    </a:lnTo>
                    <a:lnTo>
                      <a:pt x="511" y="284"/>
                    </a:lnTo>
                    <a:lnTo>
                      <a:pt x="397" y="284"/>
                    </a:lnTo>
                    <a:lnTo>
                      <a:pt x="397" y="340"/>
                    </a:lnTo>
                    <a:lnTo>
                      <a:pt x="227" y="340"/>
                    </a:lnTo>
                    <a:lnTo>
                      <a:pt x="227" y="114"/>
                    </a:lnTo>
                    <a:lnTo>
                      <a:pt x="0" y="114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171" y="0"/>
                    </a:lnTo>
                    <a:lnTo>
                      <a:pt x="171" y="57"/>
                    </a:lnTo>
                    <a:lnTo>
                      <a:pt x="397" y="57"/>
                    </a:lnTo>
                    <a:lnTo>
                      <a:pt x="397" y="170"/>
                    </a:lnTo>
                    <a:lnTo>
                      <a:pt x="511" y="170"/>
                    </a:lnTo>
                    <a:lnTo>
                      <a:pt x="511" y="57"/>
                    </a:lnTo>
                    <a:lnTo>
                      <a:pt x="681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79" name="Freeform 314">
                <a:extLst>
                  <a:ext uri="{FF2B5EF4-FFF2-40B4-BE49-F238E27FC236}">
                    <a16:creationId xmlns:a16="http://schemas.microsoft.com/office/drawing/2014/main" id="{6B44BECC-0A71-4A0A-9903-E103919299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0" y="5620"/>
                <a:ext cx="340" cy="453"/>
              </a:xfrm>
              <a:custGeom>
                <a:avLst/>
                <a:gdLst>
                  <a:gd name="T0" fmla="*/ 340 w 340"/>
                  <a:gd name="T1" fmla="*/ 0 h 453"/>
                  <a:gd name="T2" fmla="*/ 57 w 340"/>
                  <a:gd name="T3" fmla="*/ 0 h 453"/>
                  <a:gd name="T4" fmla="*/ 57 w 340"/>
                  <a:gd name="T5" fmla="*/ 340 h 453"/>
                  <a:gd name="T6" fmla="*/ 0 w 340"/>
                  <a:gd name="T7" fmla="*/ 340 h 453"/>
                  <a:gd name="T8" fmla="*/ 0 w 340"/>
                  <a:gd name="T9" fmla="*/ 453 h 453"/>
                  <a:gd name="T10" fmla="*/ 227 w 340"/>
                  <a:gd name="T11" fmla="*/ 453 h 453"/>
                  <a:gd name="T12" fmla="*/ 227 w 340"/>
                  <a:gd name="T13" fmla="*/ 397 h 453"/>
                  <a:gd name="T14" fmla="*/ 284 w 340"/>
                  <a:gd name="T15" fmla="*/ 397 h 453"/>
                  <a:gd name="T16" fmla="*/ 284 w 340"/>
                  <a:gd name="T17" fmla="*/ 283 h 453"/>
                  <a:gd name="T18" fmla="*/ 340 w 340"/>
                  <a:gd name="T19" fmla="*/ 283 h 453"/>
                  <a:gd name="T20" fmla="*/ 340 w 340"/>
                  <a:gd name="T21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0" h="453">
                    <a:moveTo>
                      <a:pt x="340" y="0"/>
                    </a:moveTo>
                    <a:lnTo>
                      <a:pt x="57" y="0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453"/>
                    </a:lnTo>
                    <a:lnTo>
                      <a:pt x="227" y="453"/>
                    </a:lnTo>
                    <a:lnTo>
                      <a:pt x="227" y="397"/>
                    </a:lnTo>
                    <a:lnTo>
                      <a:pt x="284" y="397"/>
                    </a:lnTo>
                    <a:lnTo>
                      <a:pt x="284" y="283"/>
                    </a:lnTo>
                    <a:lnTo>
                      <a:pt x="340" y="283"/>
                    </a:lnTo>
                    <a:lnTo>
                      <a:pt x="34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0" name="Freeform 315">
                <a:extLst>
                  <a:ext uri="{FF2B5EF4-FFF2-40B4-BE49-F238E27FC236}">
                    <a16:creationId xmlns:a16="http://schemas.microsoft.com/office/drawing/2014/main" id="{0AF87E28-40A7-4048-B508-B938588779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7" y="5903"/>
                <a:ext cx="283" cy="227"/>
              </a:xfrm>
              <a:custGeom>
                <a:avLst/>
                <a:gdLst>
                  <a:gd name="T0" fmla="*/ 283 w 283"/>
                  <a:gd name="T1" fmla="*/ 57 h 227"/>
                  <a:gd name="T2" fmla="*/ 226 w 283"/>
                  <a:gd name="T3" fmla="*/ 57 h 227"/>
                  <a:gd name="T4" fmla="*/ 226 w 283"/>
                  <a:gd name="T5" fmla="*/ 0 h 227"/>
                  <a:gd name="T6" fmla="*/ 0 w 283"/>
                  <a:gd name="T7" fmla="*/ 0 h 227"/>
                  <a:gd name="T8" fmla="*/ 0 w 283"/>
                  <a:gd name="T9" fmla="*/ 114 h 227"/>
                  <a:gd name="T10" fmla="*/ 56 w 283"/>
                  <a:gd name="T11" fmla="*/ 114 h 227"/>
                  <a:gd name="T12" fmla="*/ 56 w 283"/>
                  <a:gd name="T13" fmla="*/ 170 h 227"/>
                  <a:gd name="T14" fmla="*/ 113 w 283"/>
                  <a:gd name="T15" fmla="*/ 170 h 227"/>
                  <a:gd name="T16" fmla="*/ 113 w 283"/>
                  <a:gd name="T17" fmla="*/ 227 h 227"/>
                  <a:gd name="T18" fmla="*/ 283 w 283"/>
                  <a:gd name="T19" fmla="*/ 227 h 227"/>
                  <a:gd name="T20" fmla="*/ 283 w 283"/>
                  <a:gd name="T21" fmla="*/ 5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3" h="227">
                    <a:moveTo>
                      <a:pt x="283" y="57"/>
                    </a:moveTo>
                    <a:lnTo>
                      <a:pt x="226" y="57"/>
                    </a:lnTo>
                    <a:lnTo>
                      <a:pt x="226" y="0"/>
                    </a:lnTo>
                    <a:lnTo>
                      <a:pt x="0" y="0"/>
                    </a:lnTo>
                    <a:lnTo>
                      <a:pt x="0" y="114"/>
                    </a:lnTo>
                    <a:lnTo>
                      <a:pt x="56" y="114"/>
                    </a:lnTo>
                    <a:lnTo>
                      <a:pt x="56" y="170"/>
                    </a:lnTo>
                    <a:lnTo>
                      <a:pt x="113" y="170"/>
                    </a:lnTo>
                    <a:lnTo>
                      <a:pt x="113" y="227"/>
                    </a:lnTo>
                    <a:lnTo>
                      <a:pt x="283" y="227"/>
                    </a:lnTo>
                    <a:lnTo>
                      <a:pt x="283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1" name="Freeform 316">
                <a:extLst>
                  <a:ext uri="{FF2B5EF4-FFF2-40B4-BE49-F238E27FC236}">
                    <a16:creationId xmlns:a16="http://schemas.microsoft.com/office/drawing/2014/main" id="{D4B3A794-F228-446D-ACA7-CD0413A53B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6" y="5336"/>
                <a:ext cx="624" cy="624"/>
              </a:xfrm>
              <a:custGeom>
                <a:avLst/>
                <a:gdLst>
                  <a:gd name="T0" fmla="*/ 624 w 624"/>
                  <a:gd name="T1" fmla="*/ 0 h 624"/>
                  <a:gd name="T2" fmla="*/ 454 w 624"/>
                  <a:gd name="T3" fmla="*/ 0 h 624"/>
                  <a:gd name="T4" fmla="*/ 454 w 624"/>
                  <a:gd name="T5" fmla="*/ 114 h 624"/>
                  <a:gd name="T6" fmla="*/ 171 w 624"/>
                  <a:gd name="T7" fmla="*/ 114 h 624"/>
                  <a:gd name="T8" fmla="*/ 171 w 624"/>
                  <a:gd name="T9" fmla="*/ 57 h 624"/>
                  <a:gd name="T10" fmla="*/ 57 w 624"/>
                  <a:gd name="T11" fmla="*/ 57 h 624"/>
                  <a:gd name="T12" fmla="*/ 57 w 624"/>
                  <a:gd name="T13" fmla="*/ 170 h 624"/>
                  <a:gd name="T14" fmla="*/ 0 w 624"/>
                  <a:gd name="T15" fmla="*/ 170 h 624"/>
                  <a:gd name="T16" fmla="*/ 0 w 624"/>
                  <a:gd name="T17" fmla="*/ 227 h 624"/>
                  <a:gd name="T18" fmla="*/ 284 w 624"/>
                  <a:gd name="T19" fmla="*/ 227 h 624"/>
                  <a:gd name="T20" fmla="*/ 284 w 624"/>
                  <a:gd name="T21" fmla="*/ 340 h 624"/>
                  <a:gd name="T22" fmla="*/ 227 w 624"/>
                  <a:gd name="T23" fmla="*/ 340 h 624"/>
                  <a:gd name="T24" fmla="*/ 227 w 624"/>
                  <a:gd name="T25" fmla="*/ 567 h 624"/>
                  <a:gd name="T26" fmla="*/ 397 w 624"/>
                  <a:gd name="T27" fmla="*/ 567 h 624"/>
                  <a:gd name="T28" fmla="*/ 397 w 624"/>
                  <a:gd name="T29" fmla="*/ 624 h 624"/>
                  <a:gd name="T30" fmla="*/ 511 w 624"/>
                  <a:gd name="T31" fmla="*/ 624 h 624"/>
                  <a:gd name="T32" fmla="*/ 511 w 624"/>
                  <a:gd name="T33" fmla="*/ 284 h 624"/>
                  <a:gd name="T34" fmla="*/ 567 w 624"/>
                  <a:gd name="T35" fmla="*/ 284 h 624"/>
                  <a:gd name="T36" fmla="*/ 567 w 624"/>
                  <a:gd name="T37" fmla="*/ 227 h 624"/>
                  <a:gd name="T38" fmla="*/ 624 w 624"/>
                  <a:gd name="T39" fmla="*/ 227 h 624"/>
                  <a:gd name="T40" fmla="*/ 624 w 624"/>
                  <a:gd name="T41" fmla="*/ 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24" h="624">
                    <a:moveTo>
                      <a:pt x="624" y="0"/>
                    </a:moveTo>
                    <a:lnTo>
                      <a:pt x="454" y="0"/>
                    </a:lnTo>
                    <a:lnTo>
                      <a:pt x="454" y="114"/>
                    </a:lnTo>
                    <a:lnTo>
                      <a:pt x="171" y="114"/>
                    </a:lnTo>
                    <a:lnTo>
                      <a:pt x="171" y="57"/>
                    </a:lnTo>
                    <a:lnTo>
                      <a:pt x="57" y="57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284" y="227"/>
                    </a:lnTo>
                    <a:lnTo>
                      <a:pt x="284" y="340"/>
                    </a:lnTo>
                    <a:lnTo>
                      <a:pt x="227" y="340"/>
                    </a:lnTo>
                    <a:lnTo>
                      <a:pt x="227" y="567"/>
                    </a:lnTo>
                    <a:lnTo>
                      <a:pt x="397" y="567"/>
                    </a:lnTo>
                    <a:lnTo>
                      <a:pt x="397" y="624"/>
                    </a:lnTo>
                    <a:lnTo>
                      <a:pt x="511" y="624"/>
                    </a:lnTo>
                    <a:lnTo>
                      <a:pt x="511" y="284"/>
                    </a:lnTo>
                    <a:lnTo>
                      <a:pt x="567" y="284"/>
                    </a:lnTo>
                    <a:lnTo>
                      <a:pt x="567" y="227"/>
                    </a:lnTo>
                    <a:lnTo>
                      <a:pt x="624" y="227"/>
                    </a:lnTo>
                    <a:lnTo>
                      <a:pt x="624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2" name="Freeform 317">
                <a:extLst>
                  <a:ext uri="{FF2B5EF4-FFF2-40B4-BE49-F238E27FC236}">
                    <a16:creationId xmlns:a16="http://schemas.microsoft.com/office/drawing/2014/main" id="{D0C8B300-07EE-44EA-AF74-15E5D8665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" y="4883"/>
                <a:ext cx="1247" cy="680"/>
              </a:xfrm>
              <a:custGeom>
                <a:avLst/>
                <a:gdLst>
                  <a:gd name="T0" fmla="*/ 1247 w 1247"/>
                  <a:gd name="T1" fmla="*/ 283 h 680"/>
                  <a:gd name="T2" fmla="*/ 1247 w 1247"/>
                  <a:gd name="T3" fmla="*/ 567 h 680"/>
                  <a:gd name="T4" fmla="*/ 964 w 1247"/>
                  <a:gd name="T5" fmla="*/ 567 h 680"/>
                  <a:gd name="T6" fmla="*/ 964 w 1247"/>
                  <a:gd name="T7" fmla="*/ 510 h 680"/>
                  <a:gd name="T8" fmla="*/ 850 w 1247"/>
                  <a:gd name="T9" fmla="*/ 510 h 680"/>
                  <a:gd name="T10" fmla="*/ 850 w 1247"/>
                  <a:gd name="T11" fmla="*/ 623 h 680"/>
                  <a:gd name="T12" fmla="*/ 793 w 1247"/>
                  <a:gd name="T13" fmla="*/ 623 h 680"/>
                  <a:gd name="T14" fmla="*/ 793 w 1247"/>
                  <a:gd name="T15" fmla="*/ 680 h 680"/>
                  <a:gd name="T16" fmla="*/ 567 w 1247"/>
                  <a:gd name="T17" fmla="*/ 680 h 680"/>
                  <a:gd name="T18" fmla="*/ 567 w 1247"/>
                  <a:gd name="T19" fmla="*/ 623 h 680"/>
                  <a:gd name="T20" fmla="*/ 453 w 1247"/>
                  <a:gd name="T21" fmla="*/ 623 h 680"/>
                  <a:gd name="T22" fmla="*/ 453 w 1247"/>
                  <a:gd name="T23" fmla="*/ 680 h 680"/>
                  <a:gd name="T24" fmla="*/ 283 w 1247"/>
                  <a:gd name="T25" fmla="*/ 680 h 680"/>
                  <a:gd name="T26" fmla="*/ 283 w 1247"/>
                  <a:gd name="T27" fmla="*/ 623 h 680"/>
                  <a:gd name="T28" fmla="*/ 0 w 1247"/>
                  <a:gd name="T29" fmla="*/ 623 h 680"/>
                  <a:gd name="T30" fmla="*/ 0 w 1247"/>
                  <a:gd name="T31" fmla="*/ 567 h 680"/>
                  <a:gd name="T32" fmla="*/ 113 w 1247"/>
                  <a:gd name="T33" fmla="*/ 567 h 680"/>
                  <a:gd name="T34" fmla="*/ 113 w 1247"/>
                  <a:gd name="T35" fmla="*/ 56 h 680"/>
                  <a:gd name="T36" fmla="*/ 283 w 1247"/>
                  <a:gd name="T37" fmla="*/ 56 h 680"/>
                  <a:gd name="T38" fmla="*/ 283 w 1247"/>
                  <a:gd name="T39" fmla="*/ 0 h 680"/>
                  <a:gd name="T40" fmla="*/ 737 w 1247"/>
                  <a:gd name="T41" fmla="*/ 0 h 680"/>
                  <a:gd name="T42" fmla="*/ 737 w 1247"/>
                  <a:gd name="T43" fmla="*/ 56 h 680"/>
                  <a:gd name="T44" fmla="*/ 850 w 1247"/>
                  <a:gd name="T45" fmla="*/ 56 h 680"/>
                  <a:gd name="T46" fmla="*/ 850 w 1247"/>
                  <a:gd name="T47" fmla="*/ 113 h 680"/>
                  <a:gd name="T48" fmla="*/ 907 w 1247"/>
                  <a:gd name="T49" fmla="*/ 113 h 680"/>
                  <a:gd name="T50" fmla="*/ 907 w 1247"/>
                  <a:gd name="T51" fmla="*/ 170 h 680"/>
                  <a:gd name="T52" fmla="*/ 964 w 1247"/>
                  <a:gd name="T53" fmla="*/ 170 h 680"/>
                  <a:gd name="T54" fmla="*/ 964 w 1247"/>
                  <a:gd name="T55" fmla="*/ 226 h 680"/>
                  <a:gd name="T56" fmla="*/ 1077 w 1247"/>
                  <a:gd name="T57" fmla="*/ 226 h 680"/>
                  <a:gd name="T58" fmla="*/ 1077 w 1247"/>
                  <a:gd name="T59" fmla="*/ 283 h 680"/>
                  <a:gd name="T60" fmla="*/ 1247 w 1247"/>
                  <a:gd name="T61" fmla="*/ 283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47" h="680">
                    <a:moveTo>
                      <a:pt x="1247" y="283"/>
                    </a:moveTo>
                    <a:lnTo>
                      <a:pt x="1247" y="567"/>
                    </a:lnTo>
                    <a:lnTo>
                      <a:pt x="964" y="567"/>
                    </a:lnTo>
                    <a:lnTo>
                      <a:pt x="964" y="510"/>
                    </a:lnTo>
                    <a:lnTo>
                      <a:pt x="850" y="510"/>
                    </a:lnTo>
                    <a:lnTo>
                      <a:pt x="850" y="623"/>
                    </a:lnTo>
                    <a:lnTo>
                      <a:pt x="793" y="623"/>
                    </a:lnTo>
                    <a:lnTo>
                      <a:pt x="793" y="680"/>
                    </a:lnTo>
                    <a:lnTo>
                      <a:pt x="567" y="680"/>
                    </a:lnTo>
                    <a:lnTo>
                      <a:pt x="567" y="623"/>
                    </a:lnTo>
                    <a:lnTo>
                      <a:pt x="453" y="623"/>
                    </a:lnTo>
                    <a:lnTo>
                      <a:pt x="453" y="680"/>
                    </a:lnTo>
                    <a:lnTo>
                      <a:pt x="283" y="680"/>
                    </a:lnTo>
                    <a:lnTo>
                      <a:pt x="283" y="623"/>
                    </a:lnTo>
                    <a:lnTo>
                      <a:pt x="0" y="623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56"/>
                    </a:lnTo>
                    <a:lnTo>
                      <a:pt x="283" y="56"/>
                    </a:lnTo>
                    <a:lnTo>
                      <a:pt x="283" y="0"/>
                    </a:lnTo>
                    <a:lnTo>
                      <a:pt x="737" y="0"/>
                    </a:lnTo>
                    <a:lnTo>
                      <a:pt x="737" y="56"/>
                    </a:lnTo>
                    <a:lnTo>
                      <a:pt x="850" y="56"/>
                    </a:lnTo>
                    <a:lnTo>
                      <a:pt x="850" y="113"/>
                    </a:lnTo>
                    <a:lnTo>
                      <a:pt x="907" y="113"/>
                    </a:lnTo>
                    <a:lnTo>
                      <a:pt x="907" y="170"/>
                    </a:lnTo>
                    <a:lnTo>
                      <a:pt x="964" y="170"/>
                    </a:lnTo>
                    <a:lnTo>
                      <a:pt x="964" y="226"/>
                    </a:lnTo>
                    <a:lnTo>
                      <a:pt x="1077" y="226"/>
                    </a:lnTo>
                    <a:lnTo>
                      <a:pt x="1077" y="283"/>
                    </a:lnTo>
                    <a:lnTo>
                      <a:pt x="1247" y="28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3" name="Freeform 318">
                <a:extLst>
                  <a:ext uri="{FF2B5EF4-FFF2-40B4-BE49-F238E27FC236}">
                    <a16:creationId xmlns:a16="http://schemas.microsoft.com/office/drawing/2014/main" id="{FA3B8446-B722-4FED-AF36-03F8E48A01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" y="5506"/>
                <a:ext cx="1077" cy="567"/>
              </a:xfrm>
              <a:custGeom>
                <a:avLst/>
                <a:gdLst>
                  <a:gd name="T0" fmla="*/ 1077 w 1077"/>
                  <a:gd name="T1" fmla="*/ 57 h 567"/>
                  <a:gd name="T2" fmla="*/ 567 w 1077"/>
                  <a:gd name="T3" fmla="*/ 57 h 567"/>
                  <a:gd name="T4" fmla="*/ 567 w 1077"/>
                  <a:gd name="T5" fmla="*/ 0 h 567"/>
                  <a:gd name="T6" fmla="*/ 453 w 1077"/>
                  <a:gd name="T7" fmla="*/ 0 h 567"/>
                  <a:gd name="T8" fmla="*/ 453 w 1077"/>
                  <a:gd name="T9" fmla="*/ 57 h 567"/>
                  <a:gd name="T10" fmla="*/ 283 w 1077"/>
                  <a:gd name="T11" fmla="*/ 57 h 567"/>
                  <a:gd name="T12" fmla="*/ 283 w 1077"/>
                  <a:gd name="T13" fmla="*/ 0 h 567"/>
                  <a:gd name="T14" fmla="*/ 0 w 1077"/>
                  <a:gd name="T15" fmla="*/ 0 h 567"/>
                  <a:gd name="T16" fmla="*/ 0 w 1077"/>
                  <a:gd name="T17" fmla="*/ 170 h 567"/>
                  <a:gd name="T18" fmla="*/ 56 w 1077"/>
                  <a:gd name="T19" fmla="*/ 170 h 567"/>
                  <a:gd name="T20" fmla="*/ 56 w 1077"/>
                  <a:gd name="T21" fmla="*/ 227 h 567"/>
                  <a:gd name="T22" fmla="*/ 113 w 1077"/>
                  <a:gd name="T23" fmla="*/ 227 h 567"/>
                  <a:gd name="T24" fmla="*/ 113 w 1077"/>
                  <a:gd name="T25" fmla="*/ 284 h 567"/>
                  <a:gd name="T26" fmla="*/ 397 w 1077"/>
                  <a:gd name="T27" fmla="*/ 284 h 567"/>
                  <a:gd name="T28" fmla="*/ 397 w 1077"/>
                  <a:gd name="T29" fmla="*/ 340 h 567"/>
                  <a:gd name="T30" fmla="*/ 680 w 1077"/>
                  <a:gd name="T31" fmla="*/ 340 h 567"/>
                  <a:gd name="T32" fmla="*/ 680 w 1077"/>
                  <a:gd name="T33" fmla="*/ 454 h 567"/>
                  <a:gd name="T34" fmla="*/ 737 w 1077"/>
                  <a:gd name="T35" fmla="*/ 454 h 567"/>
                  <a:gd name="T36" fmla="*/ 737 w 1077"/>
                  <a:gd name="T37" fmla="*/ 511 h 567"/>
                  <a:gd name="T38" fmla="*/ 793 w 1077"/>
                  <a:gd name="T39" fmla="*/ 511 h 567"/>
                  <a:gd name="T40" fmla="*/ 793 w 1077"/>
                  <a:gd name="T41" fmla="*/ 567 h 567"/>
                  <a:gd name="T42" fmla="*/ 1020 w 1077"/>
                  <a:gd name="T43" fmla="*/ 567 h 567"/>
                  <a:gd name="T44" fmla="*/ 1020 w 1077"/>
                  <a:gd name="T45" fmla="*/ 511 h 567"/>
                  <a:gd name="T46" fmla="*/ 964 w 1077"/>
                  <a:gd name="T47" fmla="*/ 511 h 567"/>
                  <a:gd name="T48" fmla="*/ 964 w 1077"/>
                  <a:gd name="T49" fmla="*/ 397 h 567"/>
                  <a:gd name="T50" fmla="*/ 1020 w 1077"/>
                  <a:gd name="T51" fmla="*/ 397 h 567"/>
                  <a:gd name="T52" fmla="*/ 1020 w 1077"/>
                  <a:gd name="T53" fmla="*/ 170 h 567"/>
                  <a:gd name="T54" fmla="*/ 1077 w 1077"/>
                  <a:gd name="T55" fmla="*/ 170 h 567"/>
                  <a:gd name="T56" fmla="*/ 1077 w 1077"/>
                  <a:gd name="T57" fmla="*/ 114 h 567"/>
                  <a:gd name="T58" fmla="*/ 1077 w 1077"/>
                  <a:gd name="T59" fmla="*/ 5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077" h="567">
                    <a:moveTo>
                      <a:pt x="1077" y="57"/>
                    </a:moveTo>
                    <a:lnTo>
                      <a:pt x="567" y="57"/>
                    </a:lnTo>
                    <a:lnTo>
                      <a:pt x="567" y="0"/>
                    </a:lnTo>
                    <a:lnTo>
                      <a:pt x="453" y="0"/>
                    </a:lnTo>
                    <a:lnTo>
                      <a:pt x="453" y="57"/>
                    </a:lnTo>
                    <a:lnTo>
                      <a:pt x="283" y="57"/>
                    </a:lnTo>
                    <a:lnTo>
                      <a:pt x="283" y="0"/>
                    </a:lnTo>
                    <a:lnTo>
                      <a:pt x="0" y="0"/>
                    </a:lnTo>
                    <a:lnTo>
                      <a:pt x="0" y="170"/>
                    </a:lnTo>
                    <a:lnTo>
                      <a:pt x="56" y="170"/>
                    </a:lnTo>
                    <a:lnTo>
                      <a:pt x="56" y="227"/>
                    </a:lnTo>
                    <a:lnTo>
                      <a:pt x="113" y="227"/>
                    </a:lnTo>
                    <a:lnTo>
                      <a:pt x="113" y="284"/>
                    </a:lnTo>
                    <a:lnTo>
                      <a:pt x="397" y="284"/>
                    </a:lnTo>
                    <a:lnTo>
                      <a:pt x="397" y="340"/>
                    </a:lnTo>
                    <a:lnTo>
                      <a:pt x="680" y="340"/>
                    </a:lnTo>
                    <a:lnTo>
                      <a:pt x="680" y="454"/>
                    </a:lnTo>
                    <a:lnTo>
                      <a:pt x="737" y="454"/>
                    </a:lnTo>
                    <a:lnTo>
                      <a:pt x="737" y="511"/>
                    </a:lnTo>
                    <a:lnTo>
                      <a:pt x="793" y="511"/>
                    </a:lnTo>
                    <a:lnTo>
                      <a:pt x="793" y="567"/>
                    </a:lnTo>
                    <a:lnTo>
                      <a:pt x="1020" y="567"/>
                    </a:lnTo>
                    <a:lnTo>
                      <a:pt x="1020" y="511"/>
                    </a:lnTo>
                    <a:lnTo>
                      <a:pt x="964" y="511"/>
                    </a:lnTo>
                    <a:lnTo>
                      <a:pt x="964" y="397"/>
                    </a:lnTo>
                    <a:lnTo>
                      <a:pt x="1020" y="397"/>
                    </a:lnTo>
                    <a:lnTo>
                      <a:pt x="1020" y="170"/>
                    </a:lnTo>
                    <a:lnTo>
                      <a:pt x="1077" y="170"/>
                    </a:lnTo>
                    <a:lnTo>
                      <a:pt x="1077" y="114"/>
                    </a:lnTo>
                    <a:lnTo>
                      <a:pt x="1077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4" name="Freeform 319">
                <a:extLst>
                  <a:ext uri="{FF2B5EF4-FFF2-40B4-BE49-F238E27FC236}">
                    <a16:creationId xmlns:a16="http://schemas.microsoft.com/office/drawing/2014/main" id="{8B8B4F6F-87A7-4642-B3FD-782317A117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9" y="5790"/>
                <a:ext cx="1021" cy="1020"/>
              </a:xfrm>
              <a:custGeom>
                <a:avLst/>
                <a:gdLst>
                  <a:gd name="T0" fmla="*/ 57 w 1021"/>
                  <a:gd name="T1" fmla="*/ 0 h 1020"/>
                  <a:gd name="T2" fmla="*/ 57 w 1021"/>
                  <a:gd name="T3" fmla="*/ 113 h 1020"/>
                  <a:gd name="T4" fmla="*/ 114 w 1021"/>
                  <a:gd name="T5" fmla="*/ 113 h 1020"/>
                  <a:gd name="T6" fmla="*/ 114 w 1021"/>
                  <a:gd name="T7" fmla="*/ 340 h 1020"/>
                  <a:gd name="T8" fmla="*/ 227 w 1021"/>
                  <a:gd name="T9" fmla="*/ 340 h 1020"/>
                  <a:gd name="T10" fmla="*/ 227 w 1021"/>
                  <a:gd name="T11" fmla="*/ 567 h 1020"/>
                  <a:gd name="T12" fmla="*/ 284 w 1021"/>
                  <a:gd name="T13" fmla="*/ 567 h 1020"/>
                  <a:gd name="T14" fmla="*/ 284 w 1021"/>
                  <a:gd name="T15" fmla="*/ 680 h 1020"/>
                  <a:gd name="T16" fmla="*/ 227 w 1021"/>
                  <a:gd name="T17" fmla="*/ 680 h 1020"/>
                  <a:gd name="T18" fmla="*/ 227 w 1021"/>
                  <a:gd name="T19" fmla="*/ 737 h 1020"/>
                  <a:gd name="T20" fmla="*/ 57 w 1021"/>
                  <a:gd name="T21" fmla="*/ 737 h 1020"/>
                  <a:gd name="T22" fmla="*/ 57 w 1021"/>
                  <a:gd name="T23" fmla="*/ 794 h 1020"/>
                  <a:gd name="T24" fmla="*/ 0 w 1021"/>
                  <a:gd name="T25" fmla="*/ 794 h 1020"/>
                  <a:gd name="T26" fmla="*/ 0 w 1021"/>
                  <a:gd name="T27" fmla="*/ 964 h 1020"/>
                  <a:gd name="T28" fmla="*/ 57 w 1021"/>
                  <a:gd name="T29" fmla="*/ 964 h 1020"/>
                  <a:gd name="T30" fmla="*/ 57 w 1021"/>
                  <a:gd name="T31" fmla="*/ 1020 h 1020"/>
                  <a:gd name="T32" fmla="*/ 284 w 1021"/>
                  <a:gd name="T33" fmla="*/ 1020 h 1020"/>
                  <a:gd name="T34" fmla="*/ 284 w 1021"/>
                  <a:gd name="T35" fmla="*/ 964 h 1020"/>
                  <a:gd name="T36" fmla="*/ 397 w 1021"/>
                  <a:gd name="T37" fmla="*/ 964 h 1020"/>
                  <a:gd name="T38" fmla="*/ 397 w 1021"/>
                  <a:gd name="T39" fmla="*/ 907 h 1020"/>
                  <a:gd name="T40" fmla="*/ 454 w 1021"/>
                  <a:gd name="T41" fmla="*/ 907 h 1020"/>
                  <a:gd name="T42" fmla="*/ 454 w 1021"/>
                  <a:gd name="T43" fmla="*/ 964 h 1020"/>
                  <a:gd name="T44" fmla="*/ 511 w 1021"/>
                  <a:gd name="T45" fmla="*/ 964 h 1020"/>
                  <a:gd name="T46" fmla="*/ 511 w 1021"/>
                  <a:gd name="T47" fmla="*/ 1020 h 1020"/>
                  <a:gd name="T48" fmla="*/ 567 w 1021"/>
                  <a:gd name="T49" fmla="*/ 1020 h 1020"/>
                  <a:gd name="T50" fmla="*/ 567 w 1021"/>
                  <a:gd name="T51" fmla="*/ 964 h 1020"/>
                  <a:gd name="T52" fmla="*/ 681 w 1021"/>
                  <a:gd name="T53" fmla="*/ 964 h 1020"/>
                  <a:gd name="T54" fmla="*/ 681 w 1021"/>
                  <a:gd name="T55" fmla="*/ 794 h 1020"/>
                  <a:gd name="T56" fmla="*/ 851 w 1021"/>
                  <a:gd name="T57" fmla="*/ 794 h 1020"/>
                  <a:gd name="T58" fmla="*/ 851 w 1021"/>
                  <a:gd name="T59" fmla="*/ 737 h 1020"/>
                  <a:gd name="T60" fmla="*/ 964 w 1021"/>
                  <a:gd name="T61" fmla="*/ 737 h 1020"/>
                  <a:gd name="T62" fmla="*/ 964 w 1021"/>
                  <a:gd name="T63" fmla="*/ 453 h 1020"/>
                  <a:gd name="T64" fmla="*/ 1021 w 1021"/>
                  <a:gd name="T65" fmla="*/ 453 h 1020"/>
                  <a:gd name="T66" fmla="*/ 1021 w 1021"/>
                  <a:gd name="T67" fmla="*/ 283 h 1020"/>
                  <a:gd name="T68" fmla="*/ 737 w 1021"/>
                  <a:gd name="T69" fmla="*/ 283 h 1020"/>
                  <a:gd name="T70" fmla="*/ 737 w 1021"/>
                  <a:gd name="T71" fmla="*/ 227 h 1020"/>
                  <a:gd name="T72" fmla="*/ 681 w 1021"/>
                  <a:gd name="T73" fmla="*/ 227 h 1020"/>
                  <a:gd name="T74" fmla="*/ 681 w 1021"/>
                  <a:gd name="T75" fmla="*/ 170 h 1020"/>
                  <a:gd name="T76" fmla="*/ 624 w 1021"/>
                  <a:gd name="T77" fmla="*/ 170 h 1020"/>
                  <a:gd name="T78" fmla="*/ 624 w 1021"/>
                  <a:gd name="T79" fmla="*/ 56 h 1020"/>
                  <a:gd name="T80" fmla="*/ 341 w 1021"/>
                  <a:gd name="T81" fmla="*/ 56 h 1020"/>
                  <a:gd name="T82" fmla="*/ 341 w 1021"/>
                  <a:gd name="T83" fmla="*/ 0 h 1020"/>
                  <a:gd name="T84" fmla="*/ 57 w 1021"/>
                  <a:gd name="T85" fmla="*/ 0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21" h="1020">
                    <a:moveTo>
                      <a:pt x="57" y="0"/>
                    </a:moveTo>
                    <a:lnTo>
                      <a:pt x="57" y="113"/>
                    </a:lnTo>
                    <a:lnTo>
                      <a:pt x="114" y="113"/>
                    </a:lnTo>
                    <a:lnTo>
                      <a:pt x="114" y="340"/>
                    </a:lnTo>
                    <a:lnTo>
                      <a:pt x="227" y="340"/>
                    </a:lnTo>
                    <a:lnTo>
                      <a:pt x="227" y="567"/>
                    </a:lnTo>
                    <a:lnTo>
                      <a:pt x="284" y="567"/>
                    </a:lnTo>
                    <a:lnTo>
                      <a:pt x="284" y="680"/>
                    </a:lnTo>
                    <a:lnTo>
                      <a:pt x="227" y="680"/>
                    </a:lnTo>
                    <a:lnTo>
                      <a:pt x="227" y="737"/>
                    </a:lnTo>
                    <a:lnTo>
                      <a:pt x="57" y="737"/>
                    </a:lnTo>
                    <a:lnTo>
                      <a:pt x="57" y="794"/>
                    </a:lnTo>
                    <a:lnTo>
                      <a:pt x="0" y="794"/>
                    </a:lnTo>
                    <a:lnTo>
                      <a:pt x="0" y="964"/>
                    </a:lnTo>
                    <a:lnTo>
                      <a:pt x="57" y="964"/>
                    </a:lnTo>
                    <a:lnTo>
                      <a:pt x="57" y="1020"/>
                    </a:lnTo>
                    <a:lnTo>
                      <a:pt x="284" y="1020"/>
                    </a:lnTo>
                    <a:lnTo>
                      <a:pt x="284" y="964"/>
                    </a:lnTo>
                    <a:lnTo>
                      <a:pt x="397" y="964"/>
                    </a:lnTo>
                    <a:lnTo>
                      <a:pt x="397" y="907"/>
                    </a:lnTo>
                    <a:lnTo>
                      <a:pt x="454" y="907"/>
                    </a:lnTo>
                    <a:lnTo>
                      <a:pt x="454" y="964"/>
                    </a:lnTo>
                    <a:lnTo>
                      <a:pt x="511" y="964"/>
                    </a:lnTo>
                    <a:lnTo>
                      <a:pt x="511" y="1020"/>
                    </a:lnTo>
                    <a:lnTo>
                      <a:pt x="567" y="1020"/>
                    </a:lnTo>
                    <a:lnTo>
                      <a:pt x="567" y="964"/>
                    </a:lnTo>
                    <a:lnTo>
                      <a:pt x="681" y="964"/>
                    </a:lnTo>
                    <a:lnTo>
                      <a:pt x="681" y="794"/>
                    </a:lnTo>
                    <a:lnTo>
                      <a:pt x="851" y="794"/>
                    </a:lnTo>
                    <a:lnTo>
                      <a:pt x="851" y="737"/>
                    </a:lnTo>
                    <a:lnTo>
                      <a:pt x="964" y="737"/>
                    </a:lnTo>
                    <a:lnTo>
                      <a:pt x="964" y="453"/>
                    </a:lnTo>
                    <a:lnTo>
                      <a:pt x="1021" y="453"/>
                    </a:lnTo>
                    <a:lnTo>
                      <a:pt x="1021" y="283"/>
                    </a:lnTo>
                    <a:lnTo>
                      <a:pt x="737" y="283"/>
                    </a:lnTo>
                    <a:lnTo>
                      <a:pt x="737" y="227"/>
                    </a:lnTo>
                    <a:lnTo>
                      <a:pt x="681" y="227"/>
                    </a:lnTo>
                    <a:lnTo>
                      <a:pt x="681" y="170"/>
                    </a:lnTo>
                    <a:lnTo>
                      <a:pt x="624" y="170"/>
                    </a:lnTo>
                    <a:lnTo>
                      <a:pt x="624" y="56"/>
                    </a:lnTo>
                    <a:lnTo>
                      <a:pt x="341" y="56"/>
                    </a:lnTo>
                    <a:lnTo>
                      <a:pt x="341" y="0"/>
                    </a:lnTo>
                    <a:lnTo>
                      <a:pt x="5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5" name="Freeform 321">
                <a:extLst>
                  <a:ext uri="{FF2B5EF4-FFF2-40B4-BE49-F238E27FC236}">
                    <a16:creationId xmlns:a16="http://schemas.microsoft.com/office/drawing/2014/main" id="{EDD0C0B7-0DB5-40A7-A161-E9E98EB0AC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" y="5620"/>
                <a:ext cx="1077" cy="964"/>
              </a:xfrm>
              <a:custGeom>
                <a:avLst/>
                <a:gdLst>
                  <a:gd name="T0" fmla="*/ 793 w 1077"/>
                  <a:gd name="T1" fmla="*/ 964 h 964"/>
                  <a:gd name="T2" fmla="*/ 850 w 1077"/>
                  <a:gd name="T3" fmla="*/ 964 h 964"/>
                  <a:gd name="T4" fmla="*/ 850 w 1077"/>
                  <a:gd name="T5" fmla="*/ 907 h 964"/>
                  <a:gd name="T6" fmla="*/ 1020 w 1077"/>
                  <a:gd name="T7" fmla="*/ 907 h 964"/>
                  <a:gd name="T8" fmla="*/ 1020 w 1077"/>
                  <a:gd name="T9" fmla="*/ 850 h 964"/>
                  <a:gd name="T10" fmla="*/ 1077 w 1077"/>
                  <a:gd name="T11" fmla="*/ 850 h 964"/>
                  <a:gd name="T12" fmla="*/ 1077 w 1077"/>
                  <a:gd name="T13" fmla="*/ 737 h 964"/>
                  <a:gd name="T14" fmla="*/ 1020 w 1077"/>
                  <a:gd name="T15" fmla="*/ 737 h 964"/>
                  <a:gd name="T16" fmla="*/ 1020 w 1077"/>
                  <a:gd name="T17" fmla="*/ 510 h 964"/>
                  <a:gd name="T18" fmla="*/ 907 w 1077"/>
                  <a:gd name="T19" fmla="*/ 510 h 964"/>
                  <a:gd name="T20" fmla="*/ 907 w 1077"/>
                  <a:gd name="T21" fmla="*/ 283 h 964"/>
                  <a:gd name="T22" fmla="*/ 850 w 1077"/>
                  <a:gd name="T23" fmla="*/ 283 h 964"/>
                  <a:gd name="T24" fmla="*/ 850 w 1077"/>
                  <a:gd name="T25" fmla="*/ 113 h 964"/>
                  <a:gd name="T26" fmla="*/ 793 w 1077"/>
                  <a:gd name="T27" fmla="*/ 113 h 964"/>
                  <a:gd name="T28" fmla="*/ 793 w 1077"/>
                  <a:gd name="T29" fmla="*/ 56 h 964"/>
                  <a:gd name="T30" fmla="*/ 737 w 1077"/>
                  <a:gd name="T31" fmla="*/ 56 h 964"/>
                  <a:gd name="T32" fmla="*/ 737 w 1077"/>
                  <a:gd name="T33" fmla="*/ 0 h 964"/>
                  <a:gd name="T34" fmla="*/ 623 w 1077"/>
                  <a:gd name="T35" fmla="*/ 0 h 964"/>
                  <a:gd name="T36" fmla="*/ 623 w 1077"/>
                  <a:gd name="T37" fmla="*/ 226 h 964"/>
                  <a:gd name="T38" fmla="*/ 567 w 1077"/>
                  <a:gd name="T39" fmla="*/ 226 h 964"/>
                  <a:gd name="T40" fmla="*/ 567 w 1077"/>
                  <a:gd name="T41" fmla="*/ 283 h 964"/>
                  <a:gd name="T42" fmla="*/ 453 w 1077"/>
                  <a:gd name="T43" fmla="*/ 283 h 964"/>
                  <a:gd name="T44" fmla="*/ 453 w 1077"/>
                  <a:gd name="T45" fmla="*/ 340 h 964"/>
                  <a:gd name="T46" fmla="*/ 0 w 1077"/>
                  <a:gd name="T47" fmla="*/ 340 h 964"/>
                  <a:gd name="T48" fmla="*/ 0 w 1077"/>
                  <a:gd name="T49" fmla="*/ 510 h 964"/>
                  <a:gd name="T50" fmla="*/ 56 w 1077"/>
                  <a:gd name="T51" fmla="*/ 510 h 964"/>
                  <a:gd name="T52" fmla="*/ 56 w 1077"/>
                  <a:gd name="T53" fmla="*/ 680 h 964"/>
                  <a:gd name="T54" fmla="*/ 0 w 1077"/>
                  <a:gd name="T55" fmla="*/ 680 h 964"/>
                  <a:gd name="T56" fmla="*/ 0 w 1077"/>
                  <a:gd name="T57" fmla="*/ 793 h 964"/>
                  <a:gd name="T58" fmla="*/ 56 w 1077"/>
                  <a:gd name="T59" fmla="*/ 793 h 964"/>
                  <a:gd name="T60" fmla="*/ 56 w 1077"/>
                  <a:gd name="T61" fmla="*/ 850 h 964"/>
                  <a:gd name="T62" fmla="*/ 170 w 1077"/>
                  <a:gd name="T63" fmla="*/ 850 h 964"/>
                  <a:gd name="T64" fmla="*/ 170 w 1077"/>
                  <a:gd name="T65" fmla="*/ 907 h 964"/>
                  <a:gd name="T66" fmla="*/ 453 w 1077"/>
                  <a:gd name="T67" fmla="*/ 907 h 964"/>
                  <a:gd name="T68" fmla="*/ 453 w 1077"/>
                  <a:gd name="T69" fmla="*/ 850 h 964"/>
                  <a:gd name="T70" fmla="*/ 510 w 1077"/>
                  <a:gd name="T71" fmla="*/ 850 h 964"/>
                  <a:gd name="T72" fmla="*/ 510 w 1077"/>
                  <a:gd name="T73" fmla="*/ 793 h 964"/>
                  <a:gd name="T74" fmla="*/ 567 w 1077"/>
                  <a:gd name="T75" fmla="*/ 793 h 964"/>
                  <a:gd name="T76" fmla="*/ 567 w 1077"/>
                  <a:gd name="T77" fmla="*/ 850 h 964"/>
                  <a:gd name="T78" fmla="*/ 623 w 1077"/>
                  <a:gd name="T79" fmla="*/ 850 h 964"/>
                  <a:gd name="T80" fmla="*/ 623 w 1077"/>
                  <a:gd name="T81" fmla="*/ 907 h 964"/>
                  <a:gd name="T82" fmla="*/ 737 w 1077"/>
                  <a:gd name="T83" fmla="*/ 907 h 964"/>
                  <a:gd name="T84" fmla="*/ 737 w 1077"/>
                  <a:gd name="T85" fmla="*/ 964 h 964"/>
                  <a:gd name="T86" fmla="*/ 793 w 1077"/>
                  <a:gd name="T87" fmla="*/ 964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077" h="964">
                    <a:moveTo>
                      <a:pt x="793" y="964"/>
                    </a:moveTo>
                    <a:lnTo>
                      <a:pt x="850" y="964"/>
                    </a:lnTo>
                    <a:lnTo>
                      <a:pt x="850" y="907"/>
                    </a:lnTo>
                    <a:lnTo>
                      <a:pt x="1020" y="907"/>
                    </a:lnTo>
                    <a:lnTo>
                      <a:pt x="1020" y="850"/>
                    </a:lnTo>
                    <a:lnTo>
                      <a:pt x="1077" y="850"/>
                    </a:lnTo>
                    <a:lnTo>
                      <a:pt x="1077" y="737"/>
                    </a:lnTo>
                    <a:lnTo>
                      <a:pt x="1020" y="737"/>
                    </a:lnTo>
                    <a:lnTo>
                      <a:pt x="1020" y="510"/>
                    </a:lnTo>
                    <a:lnTo>
                      <a:pt x="907" y="510"/>
                    </a:lnTo>
                    <a:lnTo>
                      <a:pt x="907" y="283"/>
                    </a:lnTo>
                    <a:lnTo>
                      <a:pt x="850" y="283"/>
                    </a:lnTo>
                    <a:lnTo>
                      <a:pt x="850" y="113"/>
                    </a:lnTo>
                    <a:lnTo>
                      <a:pt x="793" y="113"/>
                    </a:lnTo>
                    <a:lnTo>
                      <a:pt x="793" y="56"/>
                    </a:lnTo>
                    <a:lnTo>
                      <a:pt x="737" y="56"/>
                    </a:lnTo>
                    <a:lnTo>
                      <a:pt x="737" y="0"/>
                    </a:lnTo>
                    <a:lnTo>
                      <a:pt x="623" y="0"/>
                    </a:lnTo>
                    <a:lnTo>
                      <a:pt x="623" y="226"/>
                    </a:lnTo>
                    <a:lnTo>
                      <a:pt x="567" y="226"/>
                    </a:lnTo>
                    <a:lnTo>
                      <a:pt x="567" y="283"/>
                    </a:lnTo>
                    <a:lnTo>
                      <a:pt x="453" y="283"/>
                    </a:lnTo>
                    <a:lnTo>
                      <a:pt x="453" y="340"/>
                    </a:lnTo>
                    <a:lnTo>
                      <a:pt x="0" y="340"/>
                    </a:lnTo>
                    <a:lnTo>
                      <a:pt x="0" y="510"/>
                    </a:lnTo>
                    <a:lnTo>
                      <a:pt x="56" y="510"/>
                    </a:lnTo>
                    <a:lnTo>
                      <a:pt x="56" y="680"/>
                    </a:lnTo>
                    <a:lnTo>
                      <a:pt x="0" y="680"/>
                    </a:lnTo>
                    <a:lnTo>
                      <a:pt x="0" y="793"/>
                    </a:lnTo>
                    <a:lnTo>
                      <a:pt x="56" y="793"/>
                    </a:lnTo>
                    <a:lnTo>
                      <a:pt x="56" y="850"/>
                    </a:lnTo>
                    <a:lnTo>
                      <a:pt x="170" y="850"/>
                    </a:lnTo>
                    <a:lnTo>
                      <a:pt x="170" y="907"/>
                    </a:lnTo>
                    <a:lnTo>
                      <a:pt x="453" y="907"/>
                    </a:lnTo>
                    <a:lnTo>
                      <a:pt x="453" y="850"/>
                    </a:lnTo>
                    <a:lnTo>
                      <a:pt x="510" y="850"/>
                    </a:lnTo>
                    <a:lnTo>
                      <a:pt x="510" y="793"/>
                    </a:lnTo>
                    <a:lnTo>
                      <a:pt x="567" y="793"/>
                    </a:lnTo>
                    <a:lnTo>
                      <a:pt x="567" y="850"/>
                    </a:lnTo>
                    <a:lnTo>
                      <a:pt x="623" y="850"/>
                    </a:lnTo>
                    <a:lnTo>
                      <a:pt x="623" y="907"/>
                    </a:lnTo>
                    <a:lnTo>
                      <a:pt x="737" y="907"/>
                    </a:lnTo>
                    <a:lnTo>
                      <a:pt x="737" y="964"/>
                    </a:lnTo>
                    <a:lnTo>
                      <a:pt x="793" y="96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197" name="Group 322">
              <a:extLst>
                <a:ext uri="{FF2B5EF4-FFF2-40B4-BE49-F238E27FC236}">
                  <a16:creationId xmlns:a16="http://schemas.microsoft.com/office/drawing/2014/main" id="{6DC3D99C-A09B-47F2-9289-F1F5FCC1DD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53115" y="7290743"/>
              <a:ext cx="3520524" cy="2178528"/>
              <a:chOff x="926" y="3862"/>
              <a:chExt cx="2382" cy="1474"/>
            </a:xfrm>
          </p:grpSpPr>
          <p:sp>
            <p:nvSpPr>
              <p:cNvPr id="198" name="Freeform 260">
                <a:extLst>
                  <a:ext uri="{FF2B5EF4-FFF2-40B4-BE49-F238E27FC236}">
                    <a16:creationId xmlns:a16="http://schemas.microsoft.com/office/drawing/2014/main" id="{447E5C1B-8A8D-4805-A16E-13835B0323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7" y="4883"/>
                <a:ext cx="454" cy="453"/>
              </a:xfrm>
              <a:custGeom>
                <a:avLst/>
                <a:gdLst>
                  <a:gd name="T0" fmla="*/ 340 w 454"/>
                  <a:gd name="T1" fmla="*/ 453 h 453"/>
                  <a:gd name="T2" fmla="*/ 340 w 454"/>
                  <a:gd name="T3" fmla="*/ 396 h 453"/>
                  <a:gd name="T4" fmla="*/ 397 w 454"/>
                  <a:gd name="T5" fmla="*/ 396 h 453"/>
                  <a:gd name="T6" fmla="*/ 397 w 454"/>
                  <a:gd name="T7" fmla="*/ 283 h 453"/>
                  <a:gd name="T8" fmla="*/ 454 w 454"/>
                  <a:gd name="T9" fmla="*/ 283 h 453"/>
                  <a:gd name="T10" fmla="*/ 454 w 454"/>
                  <a:gd name="T11" fmla="*/ 170 h 453"/>
                  <a:gd name="T12" fmla="*/ 397 w 454"/>
                  <a:gd name="T13" fmla="*/ 170 h 453"/>
                  <a:gd name="T14" fmla="*/ 397 w 454"/>
                  <a:gd name="T15" fmla="*/ 113 h 453"/>
                  <a:gd name="T16" fmla="*/ 340 w 454"/>
                  <a:gd name="T17" fmla="*/ 113 h 453"/>
                  <a:gd name="T18" fmla="*/ 340 w 454"/>
                  <a:gd name="T19" fmla="*/ 56 h 453"/>
                  <a:gd name="T20" fmla="*/ 284 w 454"/>
                  <a:gd name="T21" fmla="*/ 56 h 453"/>
                  <a:gd name="T22" fmla="*/ 284 w 454"/>
                  <a:gd name="T23" fmla="*/ 0 h 453"/>
                  <a:gd name="T24" fmla="*/ 57 w 454"/>
                  <a:gd name="T25" fmla="*/ 0 h 453"/>
                  <a:gd name="T26" fmla="*/ 57 w 454"/>
                  <a:gd name="T27" fmla="*/ 56 h 453"/>
                  <a:gd name="T28" fmla="*/ 0 w 454"/>
                  <a:gd name="T29" fmla="*/ 56 h 453"/>
                  <a:gd name="T30" fmla="*/ 0 w 454"/>
                  <a:gd name="T31" fmla="*/ 170 h 453"/>
                  <a:gd name="T32" fmla="*/ 57 w 454"/>
                  <a:gd name="T33" fmla="*/ 170 h 453"/>
                  <a:gd name="T34" fmla="*/ 57 w 454"/>
                  <a:gd name="T35" fmla="*/ 226 h 453"/>
                  <a:gd name="T36" fmla="*/ 113 w 454"/>
                  <a:gd name="T37" fmla="*/ 226 h 453"/>
                  <a:gd name="T38" fmla="*/ 113 w 454"/>
                  <a:gd name="T39" fmla="*/ 340 h 453"/>
                  <a:gd name="T40" fmla="*/ 227 w 454"/>
                  <a:gd name="T41" fmla="*/ 340 h 453"/>
                  <a:gd name="T42" fmla="*/ 227 w 454"/>
                  <a:gd name="T43" fmla="*/ 453 h 453"/>
                  <a:gd name="T44" fmla="*/ 340 w 454"/>
                  <a:gd name="T45" fmla="*/ 45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4" h="453">
                    <a:moveTo>
                      <a:pt x="340" y="453"/>
                    </a:moveTo>
                    <a:lnTo>
                      <a:pt x="340" y="396"/>
                    </a:lnTo>
                    <a:lnTo>
                      <a:pt x="397" y="396"/>
                    </a:lnTo>
                    <a:lnTo>
                      <a:pt x="397" y="283"/>
                    </a:lnTo>
                    <a:lnTo>
                      <a:pt x="454" y="283"/>
                    </a:lnTo>
                    <a:lnTo>
                      <a:pt x="454" y="170"/>
                    </a:lnTo>
                    <a:lnTo>
                      <a:pt x="397" y="170"/>
                    </a:lnTo>
                    <a:lnTo>
                      <a:pt x="397" y="113"/>
                    </a:lnTo>
                    <a:lnTo>
                      <a:pt x="340" y="113"/>
                    </a:lnTo>
                    <a:lnTo>
                      <a:pt x="340" y="56"/>
                    </a:lnTo>
                    <a:lnTo>
                      <a:pt x="284" y="56"/>
                    </a:lnTo>
                    <a:lnTo>
                      <a:pt x="284" y="0"/>
                    </a:lnTo>
                    <a:lnTo>
                      <a:pt x="57" y="0"/>
                    </a:lnTo>
                    <a:lnTo>
                      <a:pt x="57" y="56"/>
                    </a:lnTo>
                    <a:lnTo>
                      <a:pt x="0" y="56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26"/>
                    </a:lnTo>
                    <a:lnTo>
                      <a:pt x="113" y="226"/>
                    </a:lnTo>
                    <a:lnTo>
                      <a:pt x="113" y="340"/>
                    </a:lnTo>
                    <a:lnTo>
                      <a:pt x="227" y="340"/>
                    </a:lnTo>
                    <a:lnTo>
                      <a:pt x="227" y="453"/>
                    </a:lnTo>
                    <a:lnTo>
                      <a:pt x="340" y="45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99" name="Freeform 261">
                <a:extLst>
                  <a:ext uri="{FF2B5EF4-FFF2-40B4-BE49-F238E27FC236}">
                    <a16:creationId xmlns:a16="http://schemas.microsoft.com/office/drawing/2014/main" id="{62B72290-CA3A-406A-9D12-ABB49FA93D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6" y="4259"/>
                <a:ext cx="1928" cy="1077"/>
              </a:xfrm>
              <a:custGeom>
                <a:avLst/>
                <a:gdLst>
                  <a:gd name="T0" fmla="*/ 1191 w 1928"/>
                  <a:gd name="T1" fmla="*/ 737 h 1077"/>
                  <a:gd name="T2" fmla="*/ 1134 w 1928"/>
                  <a:gd name="T3" fmla="*/ 680 h 1077"/>
                  <a:gd name="T4" fmla="*/ 1077 w 1928"/>
                  <a:gd name="T5" fmla="*/ 624 h 1077"/>
                  <a:gd name="T6" fmla="*/ 907 w 1928"/>
                  <a:gd name="T7" fmla="*/ 567 h 1077"/>
                  <a:gd name="T8" fmla="*/ 851 w 1928"/>
                  <a:gd name="T9" fmla="*/ 510 h 1077"/>
                  <a:gd name="T10" fmla="*/ 794 w 1928"/>
                  <a:gd name="T11" fmla="*/ 453 h 1077"/>
                  <a:gd name="T12" fmla="*/ 737 w 1928"/>
                  <a:gd name="T13" fmla="*/ 397 h 1077"/>
                  <a:gd name="T14" fmla="*/ 624 w 1928"/>
                  <a:gd name="T15" fmla="*/ 340 h 1077"/>
                  <a:gd name="T16" fmla="*/ 567 w 1928"/>
                  <a:gd name="T17" fmla="*/ 283 h 1077"/>
                  <a:gd name="T18" fmla="*/ 510 w 1928"/>
                  <a:gd name="T19" fmla="*/ 170 h 1077"/>
                  <a:gd name="T20" fmla="*/ 454 w 1928"/>
                  <a:gd name="T21" fmla="*/ 113 h 1077"/>
                  <a:gd name="T22" fmla="*/ 397 w 1928"/>
                  <a:gd name="T23" fmla="*/ 57 h 1077"/>
                  <a:gd name="T24" fmla="*/ 284 w 1928"/>
                  <a:gd name="T25" fmla="*/ 0 h 1077"/>
                  <a:gd name="T26" fmla="*/ 227 w 1928"/>
                  <a:gd name="T27" fmla="*/ 57 h 1077"/>
                  <a:gd name="T28" fmla="*/ 170 w 1928"/>
                  <a:gd name="T29" fmla="*/ 113 h 1077"/>
                  <a:gd name="T30" fmla="*/ 227 w 1928"/>
                  <a:gd name="T31" fmla="*/ 227 h 1077"/>
                  <a:gd name="T32" fmla="*/ 113 w 1928"/>
                  <a:gd name="T33" fmla="*/ 340 h 1077"/>
                  <a:gd name="T34" fmla="*/ 57 w 1928"/>
                  <a:gd name="T35" fmla="*/ 397 h 1077"/>
                  <a:gd name="T36" fmla="*/ 0 w 1928"/>
                  <a:gd name="T37" fmla="*/ 567 h 1077"/>
                  <a:gd name="T38" fmla="*/ 170 w 1928"/>
                  <a:gd name="T39" fmla="*/ 680 h 1077"/>
                  <a:gd name="T40" fmla="*/ 624 w 1928"/>
                  <a:gd name="T41" fmla="*/ 624 h 1077"/>
                  <a:gd name="T42" fmla="*/ 737 w 1928"/>
                  <a:gd name="T43" fmla="*/ 680 h 1077"/>
                  <a:gd name="T44" fmla="*/ 794 w 1928"/>
                  <a:gd name="T45" fmla="*/ 737 h 1077"/>
                  <a:gd name="T46" fmla="*/ 851 w 1928"/>
                  <a:gd name="T47" fmla="*/ 794 h 1077"/>
                  <a:gd name="T48" fmla="*/ 964 w 1928"/>
                  <a:gd name="T49" fmla="*/ 850 h 1077"/>
                  <a:gd name="T50" fmla="*/ 1134 w 1928"/>
                  <a:gd name="T51" fmla="*/ 907 h 1077"/>
                  <a:gd name="T52" fmla="*/ 1418 w 1928"/>
                  <a:gd name="T53" fmla="*/ 1077 h 1077"/>
                  <a:gd name="T54" fmla="*/ 1361 w 1928"/>
                  <a:gd name="T55" fmla="*/ 1020 h 1077"/>
                  <a:gd name="T56" fmla="*/ 1304 w 1928"/>
                  <a:gd name="T57" fmla="*/ 964 h 1077"/>
                  <a:gd name="T58" fmla="*/ 1361 w 1928"/>
                  <a:gd name="T59" fmla="*/ 850 h 1077"/>
                  <a:gd name="T60" fmla="*/ 1418 w 1928"/>
                  <a:gd name="T61" fmla="*/ 907 h 1077"/>
                  <a:gd name="T62" fmla="*/ 1474 w 1928"/>
                  <a:gd name="T63" fmla="*/ 850 h 1077"/>
                  <a:gd name="T64" fmla="*/ 1588 w 1928"/>
                  <a:gd name="T65" fmla="*/ 907 h 1077"/>
                  <a:gd name="T66" fmla="*/ 1758 w 1928"/>
                  <a:gd name="T67" fmla="*/ 1020 h 1077"/>
                  <a:gd name="T68" fmla="*/ 1928 w 1928"/>
                  <a:gd name="T69" fmla="*/ 1077 h 1077"/>
                  <a:gd name="T70" fmla="*/ 1814 w 1928"/>
                  <a:gd name="T71" fmla="*/ 964 h 1077"/>
                  <a:gd name="T72" fmla="*/ 1758 w 1928"/>
                  <a:gd name="T73" fmla="*/ 850 h 1077"/>
                  <a:gd name="T74" fmla="*/ 1701 w 1928"/>
                  <a:gd name="T75" fmla="*/ 794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928" h="1077">
                    <a:moveTo>
                      <a:pt x="1701" y="737"/>
                    </a:moveTo>
                    <a:lnTo>
                      <a:pt x="1191" y="737"/>
                    </a:lnTo>
                    <a:lnTo>
                      <a:pt x="1191" y="680"/>
                    </a:lnTo>
                    <a:lnTo>
                      <a:pt x="1134" y="680"/>
                    </a:lnTo>
                    <a:lnTo>
                      <a:pt x="1134" y="624"/>
                    </a:lnTo>
                    <a:lnTo>
                      <a:pt x="1077" y="624"/>
                    </a:lnTo>
                    <a:lnTo>
                      <a:pt x="1077" y="567"/>
                    </a:lnTo>
                    <a:lnTo>
                      <a:pt x="907" y="567"/>
                    </a:lnTo>
                    <a:lnTo>
                      <a:pt x="907" y="510"/>
                    </a:lnTo>
                    <a:lnTo>
                      <a:pt x="851" y="510"/>
                    </a:lnTo>
                    <a:lnTo>
                      <a:pt x="851" y="453"/>
                    </a:lnTo>
                    <a:lnTo>
                      <a:pt x="794" y="453"/>
                    </a:lnTo>
                    <a:lnTo>
                      <a:pt x="794" y="397"/>
                    </a:lnTo>
                    <a:lnTo>
                      <a:pt x="737" y="397"/>
                    </a:lnTo>
                    <a:lnTo>
                      <a:pt x="737" y="340"/>
                    </a:lnTo>
                    <a:lnTo>
                      <a:pt x="624" y="340"/>
                    </a:lnTo>
                    <a:lnTo>
                      <a:pt x="624" y="283"/>
                    </a:lnTo>
                    <a:lnTo>
                      <a:pt x="567" y="283"/>
                    </a:lnTo>
                    <a:lnTo>
                      <a:pt x="567" y="170"/>
                    </a:lnTo>
                    <a:lnTo>
                      <a:pt x="510" y="170"/>
                    </a:lnTo>
                    <a:lnTo>
                      <a:pt x="510" y="113"/>
                    </a:lnTo>
                    <a:lnTo>
                      <a:pt x="454" y="113"/>
                    </a:lnTo>
                    <a:lnTo>
                      <a:pt x="454" y="57"/>
                    </a:lnTo>
                    <a:lnTo>
                      <a:pt x="397" y="57"/>
                    </a:lnTo>
                    <a:lnTo>
                      <a:pt x="397" y="0"/>
                    </a:lnTo>
                    <a:lnTo>
                      <a:pt x="284" y="0"/>
                    </a:lnTo>
                    <a:lnTo>
                      <a:pt x="284" y="57"/>
                    </a:lnTo>
                    <a:lnTo>
                      <a:pt x="227" y="57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227"/>
                    </a:lnTo>
                    <a:lnTo>
                      <a:pt x="227" y="227"/>
                    </a:lnTo>
                    <a:lnTo>
                      <a:pt x="227" y="340"/>
                    </a:lnTo>
                    <a:lnTo>
                      <a:pt x="113" y="340"/>
                    </a:lnTo>
                    <a:lnTo>
                      <a:pt x="113" y="397"/>
                    </a:lnTo>
                    <a:lnTo>
                      <a:pt x="57" y="397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680"/>
                    </a:lnTo>
                    <a:lnTo>
                      <a:pt x="170" y="680"/>
                    </a:lnTo>
                    <a:lnTo>
                      <a:pt x="170" y="624"/>
                    </a:lnTo>
                    <a:lnTo>
                      <a:pt x="624" y="624"/>
                    </a:lnTo>
                    <a:lnTo>
                      <a:pt x="624" y="680"/>
                    </a:lnTo>
                    <a:lnTo>
                      <a:pt x="737" y="680"/>
                    </a:lnTo>
                    <a:lnTo>
                      <a:pt x="737" y="737"/>
                    </a:lnTo>
                    <a:lnTo>
                      <a:pt x="794" y="737"/>
                    </a:lnTo>
                    <a:lnTo>
                      <a:pt x="794" y="794"/>
                    </a:lnTo>
                    <a:lnTo>
                      <a:pt x="851" y="794"/>
                    </a:lnTo>
                    <a:lnTo>
                      <a:pt x="851" y="850"/>
                    </a:lnTo>
                    <a:lnTo>
                      <a:pt x="964" y="850"/>
                    </a:lnTo>
                    <a:lnTo>
                      <a:pt x="964" y="907"/>
                    </a:lnTo>
                    <a:lnTo>
                      <a:pt x="1134" y="907"/>
                    </a:lnTo>
                    <a:lnTo>
                      <a:pt x="1134" y="1077"/>
                    </a:lnTo>
                    <a:lnTo>
                      <a:pt x="1418" y="1077"/>
                    </a:lnTo>
                    <a:lnTo>
                      <a:pt x="1418" y="1020"/>
                    </a:lnTo>
                    <a:lnTo>
                      <a:pt x="1361" y="1020"/>
                    </a:lnTo>
                    <a:lnTo>
                      <a:pt x="1361" y="964"/>
                    </a:lnTo>
                    <a:lnTo>
                      <a:pt x="1304" y="964"/>
                    </a:lnTo>
                    <a:lnTo>
                      <a:pt x="1304" y="850"/>
                    </a:lnTo>
                    <a:lnTo>
                      <a:pt x="1361" y="850"/>
                    </a:lnTo>
                    <a:lnTo>
                      <a:pt x="1361" y="907"/>
                    </a:lnTo>
                    <a:lnTo>
                      <a:pt x="1418" y="907"/>
                    </a:lnTo>
                    <a:lnTo>
                      <a:pt x="1418" y="850"/>
                    </a:lnTo>
                    <a:lnTo>
                      <a:pt x="1474" y="850"/>
                    </a:lnTo>
                    <a:lnTo>
                      <a:pt x="1474" y="907"/>
                    </a:lnTo>
                    <a:lnTo>
                      <a:pt x="1588" y="907"/>
                    </a:lnTo>
                    <a:lnTo>
                      <a:pt x="1588" y="1020"/>
                    </a:lnTo>
                    <a:lnTo>
                      <a:pt x="1758" y="1020"/>
                    </a:lnTo>
                    <a:lnTo>
                      <a:pt x="1758" y="1077"/>
                    </a:lnTo>
                    <a:lnTo>
                      <a:pt x="1928" y="1077"/>
                    </a:lnTo>
                    <a:lnTo>
                      <a:pt x="1928" y="964"/>
                    </a:lnTo>
                    <a:lnTo>
                      <a:pt x="1814" y="964"/>
                    </a:lnTo>
                    <a:lnTo>
                      <a:pt x="1814" y="850"/>
                    </a:lnTo>
                    <a:lnTo>
                      <a:pt x="1758" y="850"/>
                    </a:lnTo>
                    <a:lnTo>
                      <a:pt x="1758" y="794"/>
                    </a:lnTo>
                    <a:lnTo>
                      <a:pt x="1701" y="794"/>
                    </a:lnTo>
                    <a:lnTo>
                      <a:pt x="1701" y="73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0" name="Freeform 262">
                <a:extLst>
                  <a:ext uri="{FF2B5EF4-FFF2-40B4-BE49-F238E27FC236}">
                    <a16:creationId xmlns:a16="http://schemas.microsoft.com/office/drawing/2014/main" id="{F885EBFE-E323-44F0-8891-CE954F42B1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4" y="4486"/>
                <a:ext cx="624" cy="567"/>
              </a:xfrm>
              <a:custGeom>
                <a:avLst/>
                <a:gdLst>
                  <a:gd name="T0" fmla="*/ 0 w 624"/>
                  <a:gd name="T1" fmla="*/ 397 h 567"/>
                  <a:gd name="T2" fmla="*/ 0 w 624"/>
                  <a:gd name="T3" fmla="*/ 283 h 567"/>
                  <a:gd name="T4" fmla="*/ 56 w 624"/>
                  <a:gd name="T5" fmla="*/ 283 h 567"/>
                  <a:gd name="T6" fmla="*/ 56 w 624"/>
                  <a:gd name="T7" fmla="*/ 170 h 567"/>
                  <a:gd name="T8" fmla="*/ 113 w 624"/>
                  <a:gd name="T9" fmla="*/ 170 h 567"/>
                  <a:gd name="T10" fmla="*/ 113 w 624"/>
                  <a:gd name="T11" fmla="*/ 0 h 567"/>
                  <a:gd name="T12" fmla="*/ 170 w 624"/>
                  <a:gd name="T13" fmla="*/ 0 h 567"/>
                  <a:gd name="T14" fmla="*/ 170 w 624"/>
                  <a:gd name="T15" fmla="*/ 170 h 567"/>
                  <a:gd name="T16" fmla="*/ 283 w 624"/>
                  <a:gd name="T17" fmla="*/ 170 h 567"/>
                  <a:gd name="T18" fmla="*/ 283 w 624"/>
                  <a:gd name="T19" fmla="*/ 283 h 567"/>
                  <a:gd name="T20" fmla="*/ 624 w 624"/>
                  <a:gd name="T21" fmla="*/ 283 h 567"/>
                  <a:gd name="T22" fmla="*/ 624 w 624"/>
                  <a:gd name="T23" fmla="*/ 340 h 567"/>
                  <a:gd name="T24" fmla="*/ 453 w 624"/>
                  <a:gd name="T25" fmla="*/ 340 h 567"/>
                  <a:gd name="T26" fmla="*/ 453 w 624"/>
                  <a:gd name="T27" fmla="*/ 397 h 567"/>
                  <a:gd name="T28" fmla="*/ 510 w 624"/>
                  <a:gd name="T29" fmla="*/ 397 h 567"/>
                  <a:gd name="T30" fmla="*/ 510 w 624"/>
                  <a:gd name="T31" fmla="*/ 510 h 567"/>
                  <a:gd name="T32" fmla="*/ 453 w 624"/>
                  <a:gd name="T33" fmla="*/ 510 h 567"/>
                  <a:gd name="T34" fmla="*/ 453 w 624"/>
                  <a:gd name="T35" fmla="*/ 567 h 567"/>
                  <a:gd name="T36" fmla="*/ 340 w 624"/>
                  <a:gd name="T37" fmla="*/ 567 h 567"/>
                  <a:gd name="T38" fmla="*/ 340 w 624"/>
                  <a:gd name="T39" fmla="*/ 510 h 567"/>
                  <a:gd name="T40" fmla="*/ 283 w 624"/>
                  <a:gd name="T41" fmla="*/ 510 h 567"/>
                  <a:gd name="T42" fmla="*/ 283 w 624"/>
                  <a:gd name="T43" fmla="*/ 453 h 567"/>
                  <a:gd name="T44" fmla="*/ 227 w 624"/>
                  <a:gd name="T45" fmla="*/ 453 h 567"/>
                  <a:gd name="T46" fmla="*/ 227 w 624"/>
                  <a:gd name="T47" fmla="*/ 397 h 567"/>
                  <a:gd name="T48" fmla="*/ 0 w 624"/>
                  <a:gd name="T49" fmla="*/ 39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24" h="567">
                    <a:moveTo>
                      <a:pt x="0" y="397"/>
                    </a:moveTo>
                    <a:lnTo>
                      <a:pt x="0" y="283"/>
                    </a:lnTo>
                    <a:lnTo>
                      <a:pt x="56" y="283"/>
                    </a:lnTo>
                    <a:lnTo>
                      <a:pt x="56" y="170"/>
                    </a:lnTo>
                    <a:lnTo>
                      <a:pt x="113" y="170"/>
                    </a:lnTo>
                    <a:lnTo>
                      <a:pt x="113" y="0"/>
                    </a:lnTo>
                    <a:lnTo>
                      <a:pt x="170" y="0"/>
                    </a:lnTo>
                    <a:lnTo>
                      <a:pt x="170" y="170"/>
                    </a:lnTo>
                    <a:lnTo>
                      <a:pt x="283" y="170"/>
                    </a:lnTo>
                    <a:lnTo>
                      <a:pt x="283" y="283"/>
                    </a:lnTo>
                    <a:lnTo>
                      <a:pt x="624" y="283"/>
                    </a:lnTo>
                    <a:lnTo>
                      <a:pt x="624" y="340"/>
                    </a:lnTo>
                    <a:lnTo>
                      <a:pt x="453" y="340"/>
                    </a:lnTo>
                    <a:lnTo>
                      <a:pt x="453" y="397"/>
                    </a:lnTo>
                    <a:lnTo>
                      <a:pt x="510" y="397"/>
                    </a:lnTo>
                    <a:lnTo>
                      <a:pt x="510" y="510"/>
                    </a:lnTo>
                    <a:lnTo>
                      <a:pt x="453" y="510"/>
                    </a:lnTo>
                    <a:lnTo>
                      <a:pt x="453" y="567"/>
                    </a:lnTo>
                    <a:lnTo>
                      <a:pt x="340" y="567"/>
                    </a:lnTo>
                    <a:lnTo>
                      <a:pt x="340" y="510"/>
                    </a:lnTo>
                    <a:lnTo>
                      <a:pt x="283" y="510"/>
                    </a:lnTo>
                    <a:lnTo>
                      <a:pt x="283" y="453"/>
                    </a:lnTo>
                    <a:lnTo>
                      <a:pt x="227" y="453"/>
                    </a:lnTo>
                    <a:lnTo>
                      <a:pt x="227" y="397"/>
                    </a:lnTo>
                    <a:lnTo>
                      <a:pt x="0" y="39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1" name="Freeform 263">
                <a:extLst>
                  <a:ext uri="{FF2B5EF4-FFF2-40B4-BE49-F238E27FC236}">
                    <a16:creationId xmlns:a16="http://schemas.microsoft.com/office/drawing/2014/main" id="{39124D18-0386-49E9-8E6B-877D61783D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3" y="3862"/>
                <a:ext cx="1417" cy="1134"/>
              </a:xfrm>
              <a:custGeom>
                <a:avLst/>
                <a:gdLst>
                  <a:gd name="T0" fmla="*/ 1417 w 1417"/>
                  <a:gd name="T1" fmla="*/ 794 h 1134"/>
                  <a:gd name="T2" fmla="*/ 907 w 1417"/>
                  <a:gd name="T3" fmla="*/ 794 h 1134"/>
                  <a:gd name="T4" fmla="*/ 907 w 1417"/>
                  <a:gd name="T5" fmla="*/ 737 h 1134"/>
                  <a:gd name="T6" fmla="*/ 850 w 1417"/>
                  <a:gd name="T7" fmla="*/ 737 h 1134"/>
                  <a:gd name="T8" fmla="*/ 850 w 1417"/>
                  <a:gd name="T9" fmla="*/ 680 h 1134"/>
                  <a:gd name="T10" fmla="*/ 794 w 1417"/>
                  <a:gd name="T11" fmla="*/ 680 h 1134"/>
                  <a:gd name="T12" fmla="*/ 794 w 1417"/>
                  <a:gd name="T13" fmla="*/ 624 h 1134"/>
                  <a:gd name="T14" fmla="*/ 737 w 1417"/>
                  <a:gd name="T15" fmla="*/ 624 h 1134"/>
                  <a:gd name="T16" fmla="*/ 737 w 1417"/>
                  <a:gd name="T17" fmla="*/ 567 h 1134"/>
                  <a:gd name="T18" fmla="*/ 680 w 1417"/>
                  <a:gd name="T19" fmla="*/ 567 h 1134"/>
                  <a:gd name="T20" fmla="*/ 680 w 1417"/>
                  <a:gd name="T21" fmla="*/ 510 h 1134"/>
                  <a:gd name="T22" fmla="*/ 624 w 1417"/>
                  <a:gd name="T23" fmla="*/ 510 h 1134"/>
                  <a:gd name="T24" fmla="*/ 624 w 1417"/>
                  <a:gd name="T25" fmla="*/ 397 h 1134"/>
                  <a:gd name="T26" fmla="*/ 567 w 1417"/>
                  <a:gd name="T27" fmla="*/ 397 h 1134"/>
                  <a:gd name="T28" fmla="*/ 567 w 1417"/>
                  <a:gd name="T29" fmla="*/ 283 h 1134"/>
                  <a:gd name="T30" fmla="*/ 510 w 1417"/>
                  <a:gd name="T31" fmla="*/ 283 h 1134"/>
                  <a:gd name="T32" fmla="*/ 510 w 1417"/>
                  <a:gd name="T33" fmla="*/ 170 h 1134"/>
                  <a:gd name="T34" fmla="*/ 454 w 1417"/>
                  <a:gd name="T35" fmla="*/ 170 h 1134"/>
                  <a:gd name="T36" fmla="*/ 454 w 1417"/>
                  <a:gd name="T37" fmla="*/ 113 h 1134"/>
                  <a:gd name="T38" fmla="*/ 283 w 1417"/>
                  <a:gd name="T39" fmla="*/ 113 h 1134"/>
                  <a:gd name="T40" fmla="*/ 283 w 1417"/>
                  <a:gd name="T41" fmla="*/ 57 h 1134"/>
                  <a:gd name="T42" fmla="*/ 227 w 1417"/>
                  <a:gd name="T43" fmla="*/ 57 h 1134"/>
                  <a:gd name="T44" fmla="*/ 227 w 1417"/>
                  <a:gd name="T45" fmla="*/ 0 h 1134"/>
                  <a:gd name="T46" fmla="*/ 170 w 1417"/>
                  <a:gd name="T47" fmla="*/ 0 h 1134"/>
                  <a:gd name="T48" fmla="*/ 170 w 1417"/>
                  <a:gd name="T49" fmla="*/ 57 h 1134"/>
                  <a:gd name="T50" fmla="*/ 57 w 1417"/>
                  <a:gd name="T51" fmla="*/ 57 h 1134"/>
                  <a:gd name="T52" fmla="*/ 57 w 1417"/>
                  <a:gd name="T53" fmla="*/ 113 h 1134"/>
                  <a:gd name="T54" fmla="*/ 0 w 1417"/>
                  <a:gd name="T55" fmla="*/ 113 h 1134"/>
                  <a:gd name="T56" fmla="*/ 0 w 1417"/>
                  <a:gd name="T57" fmla="*/ 454 h 1134"/>
                  <a:gd name="T58" fmla="*/ 57 w 1417"/>
                  <a:gd name="T59" fmla="*/ 454 h 1134"/>
                  <a:gd name="T60" fmla="*/ 57 w 1417"/>
                  <a:gd name="T61" fmla="*/ 510 h 1134"/>
                  <a:gd name="T62" fmla="*/ 113 w 1417"/>
                  <a:gd name="T63" fmla="*/ 510 h 1134"/>
                  <a:gd name="T64" fmla="*/ 113 w 1417"/>
                  <a:gd name="T65" fmla="*/ 567 h 1134"/>
                  <a:gd name="T66" fmla="*/ 170 w 1417"/>
                  <a:gd name="T67" fmla="*/ 567 h 1134"/>
                  <a:gd name="T68" fmla="*/ 170 w 1417"/>
                  <a:gd name="T69" fmla="*/ 680 h 1134"/>
                  <a:gd name="T70" fmla="*/ 227 w 1417"/>
                  <a:gd name="T71" fmla="*/ 680 h 1134"/>
                  <a:gd name="T72" fmla="*/ 227 w 1417"/>
                  <a:gd name="T73" fmla="*/ 737 h 1134"/>
                  <a:gd name="T74" fmla="*/ 340 w 1417"/>
                  <a:gd name="T75" fmla="*/ 737 h 1134"/>
                  <a:gd name="T76" fmla="*/ 340 w 1417"/>
                  <a:gd name="T77" fmla="*/ 794 h 1134"/>
                  <a:gd name="T78" fmla="*/ 397 w 1417"/>
                  <a:gd name="T79" fmla="*/ 794 h 1134"/>
                  <a:gd name="T80" fmla="*/ 397 w 1417"/>
                  <a:gd name="T81" fmla="*/ 850 h 1134"/>
                  <a:gd name="T82" fmla="*/ 454 w 1417"/>
                  <a:gd name="T83" fmla="*/ 850 h 1134"/>
                  <a:gd name="T84" fmla="*/ 454 w 1417"/>
                  <a:gd name="T85" fmla="*/ 907 h 1134"/>
                  <a:gd name="T86" fmla="*/ 510 w 1417"/>
                  <a:gd name="T87" fmla="*/ 907 h 1134"/>
                  <a:gd name="T88" fmla="*/ 510 w 1417"/>
                  <a:gd name="T89" fmla="*/ 964 h 1134"/>
                  <a:gd name="T90" fmla="*/ 680 w 1417"/>
                  <a:gd name="T91" fmla="*/ 964 h 1134"/>
                  <a:gd name="T92" fmla="*/ 680 w 1417"/>
                  <a:gd name="T93" fmla="*/ 1021 h 1134"/>
                  <a:gd name="T94" fmla="*/ 737 w 1417"/>
                  <a:gd name="T95" fmla="*/ 1021 h 1134"/>
                  <a:gd name="T96" fmla="*/ 737 w 1417"/>
                  <a:gd name="T97" fmla="*/ 1077 h 1134"/>
                  <a:gd name="T98" fmla="*/ 794 w 1417"/>
                  <a:gd name="T99" fmla="*/ 1077 h 1134"/>
                  <a:gd name="T100" fmla="*/ 794 w 1417"/>
                  <a:gd name="T101" fmla="*/ 1134 h 1134"/>
                  <a:gd name="T102" fmla="*/ 1304 w 1417"/>
                  <a:gd name="T103" fmla="*/ 1134 h 1134"/>
                  <a:gd name="T104" fmla="*/ 1304 w 1417"/>
                  <a:gd name="T105" fmla="*/ 1077 h 1134"/>
                  <a:gd name="T106" fmla="*/ 1361 w 1417"/>
                  <a:gd name="T107" fmla="*/ 1077 h 1134"/>
                  <a:gd name="T108" fmla="*/ 1361 w 1417"/>
                  <a:gd name="T109" fmla="*/ 907 h 1134"/>
                  <a:gd name="T110" fmla="*/ 1417 w 1417"/>
                  <a:gd name="T111" fmla="*/ 907 h 1134"/>
                  <a:gd name="T112" fmla="*/ 1417 w 1417"/>
                  <a:gd name="T113" fmla="*/ 79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417" h="1134">
                    <a:moveTo>
                      <a:pt x="1417" y="794"/>
                    </a:moveTo>
                    <a:lnTo>
                      <a:pt x="907" y="794"/>
                    </a:lnTo>
                    <a:lnTo>
                      <a:pt x="907" y="737"/>
                    </a:lnTo>
                    <a:lnTo>
                      <a:pt x="850" y="737"/>
                    </a:lnTo>
                    <a:lnTo>
                      <a:pt x="850" y="680"/>
                    </a:lnTo>
                    <a:lnTo>
                      <a:pt x="794" y="680"/>
                    </a:lnTo>
                    <a:lnTo>
                      <a:pt x="794" y="624"/>
                    </a:lnTo>
                    <a:lnTo>
                      <a:pt x="737" y="624"/>
                    </a:lnTo>
                    <a:lnTo>
                      <a:pt x="737" y="567"/>
                    </a:lnTo>
                    <a:lnTo>
                      <a:pt x="680" y="567"/>
                    </a:lnTo>
                    <a:lnTo>
                      <a:pt x="680" y="510"/>
                    </a:lnTo>
                    <a:lnTo>
                      <a:pt x="624" y="510"/>
                    </a:lnTo>
                    <a:lnTo>
                      <a:pt x="624" y="397"/>
                    </a:lnTo>
                    <a:lnTo>
                      <a:pt x="567" y="397"/>
                    </a:lnTo>
                    <a:lnTo>
                      <a:pt x="567" y="283"/>
                    </a:lnTo>
                    <a:lnTo>
                      <a:pt x="510" y="283"/>
                    </a:lnTo>
                    <a:lnTo>
                      <a:pt x="510" y="170"/>
                    </a:lnTo>
                    <a:lnTo>
                      <a:pt x="454" y="170"/>
                    </a:lnTo>
                    <a:lnTo>
                      <a:pt x="454" y="113"/>
                    </a:lnTo>
                    <a:lnTo>
                      <a:pt x="283" y="113"/>
                    </a:lnTo>
                    <a:lnTo>
                      <a:pt x="283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57" y="57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454"/>
                    </a:lnTo>
                    <a:lnTo>
                      <a:pt x="57" y="454"/>
                    </a:lnTo>
                    <a:lnTo>
                      <a:pt x="57" y="510"/>
                    </a:lnTo>
                    <a:lnTo>
                      <a:pt x="113" y="510"/>
                    </a:lnTo>
                    <a:lnTo>
                      <a:pt x="113" y="567"/>
                    </a:lnTo>
                    <a:lnTo>
                      <a:pt x="170" y="567"/>
                    </a:lnTo>
                    <a:lnTo>
                      <a:pt x="170" y="680"/>
                    </a:lnTo>
                    <a:lnTo>
                      <a:pt x="227" y="680"/>
                    </a:lnTo>
                    <a:lnTo>
                      <a:pt x="227" y="737"/>
                    </a:lnTo>
                    <a:lnTo>
                      <a:pt x="340" y="737"/>
                    </a:lnTo>
                    <a:lnTo>
                      <a:pt x="340" y="794"/>
                    </a:lnTo>
                    <a:lnTo>
                      <a:pt x="397" y="794"/>
                    </a:lnTo>
                    <a:lnTo>
                      <a:pt x="397" y="850"/>
                    </a:lnTo>
                    <a:lnTo>
                      <a:pt x="454" y="850"/>
                    </a:lnTo>
                    <a:lnTo>
                      <a:pt x="454" y="907"/>
                    </a:lnTo>
                    <a:lnTo>
                      <a:pt x="510" y="907"/>
                    </a:lnTo>
                    <a:lnTo>
                      <a:pt x="510" y="964"/>
                    </a:lnTo>
                    <a:lnTo>
                      <a:pt x="680" y="964"/>
                    </a:lnTo>
                    <a:lnTo>
                      <a:pt x="680" y="1021"/>
                    </a:lnTo>
                    <a:lnTo>
                      <a:pt x="737" y="1021"/>
                    </a:lnTo>
                    <a:lnTo>
                      <a:pt x="737" y="1077"/>
                    </a:lnTo>
                    <a:lnTo>
                      <a:pt x="794" y="1077"/>
                    </a:lnTo>
                    <a:lnTo>
                      <a:pt x="794" y="1134"/>
                    </a:lnTo>
                    <a:lnTo>
                      <a:pt x="1304" y="1134"/>
                    </a:lnTo>
                    <a:lnTo>
                      <a:pt x="1304" y="1077"/>
                    </a:lnTo>
                    <a:lnTo>
                      <a:pt x="1361" y="1077"/>
                    </a:lnTo>
                    <a:lnTo>
                      <a:pt x="1361" y="907"/>
                    </a:lnTo>
                    <a:lnTo>
                      <a:pt x="1417" y="907"/>
                    </a:lnTo>
                    <a:lnTo>
                      <a:pt x="1417" y="79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2" name="Freeform 264">
                <a:extLst>
                  <a:ext uri="{FF2B5EF4-FFF2-40B4-BE49-F238E27FC236}">
                    <a16:creationId xmlns:a16="http://schemas.microsoft.com/office/drawing/2014/main" id="{C1045B4C-5E86-43EA-A251-0B3DFE59BB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3" y="3975"/>
                <a:ext cx="964" cy="681"/>
              </a:xfrm>
              <a:custGeom>
                <a:avLst/>
                <a:gdLst>
                  <a:gd name="T0" fmla="*/ 964 w 964"/>
                  <a:gd name="T1" fmla="*/ 511 h 681"/>
                  <a:gd name="T2" fmla="*/ 851 w 964"/>
                  <a:gd name="T3" fmla="*/ 511 h 681"/>
                  <a:gd name="T4" fmla="*/ 851 w 964"/>
                  <a:gd name="T5" fmla="*/ 454 h 681"/>
                  <a:gd name="T6" fmla="*/ 794 w 964"/>
                  <a:gd name="T7" fmla="*/ 454 h 681"/>
                  <a:gd name="T8" fmla="*/ 794 w 964"/>
                  <a:gd name="T9" fmla="*/ 397 h 681"/>
                  <a:gd name="T10" fmla="*/ 624 w 964"/>
                  <a:gd name="T11" fmla="*/ 397 h 681"/>
                  <a:gd name="T12" fmla="*/ 624 w 964"/>
                  <a:gd name="T13" fmla="*/ 454 h 681"/>
                  <a:gd name="T14" fmla="*/ 567 w 964"/>
                  <a:gd name="T15" fmla="*/ 454 h 681"/>
                  <a:gd name="T16" fmla="*/ 567 w 964"/>
                  <a:gd name="T17" fmla="*/ 284 h 681"/>
                  <a:gd name="T18" fmla="*/ 511 w 964"/>
                  <a:gd name="T19" fmla="*/ 284 h 681"/>
                  <a:gd name="T20" fmla="*/ 511 w 964"/>
                  <a:gd name="T21" fmla="*/ 227 h 681"/>
                  <a:gd name="T22" fmla="*/ 454 w 964"/>
                  <a:gd name="T23" fmla="*/ 227 h 681"/>
                  <a:gd name="T24" fmla="*/ 454 w 964"/>
                  <a:gd name="T25" fmla="*/ 170 h 681"/>
                  <a:gd name="T26" fmla="*/ 284 w 964"/>
                  <a:gd name="T27" fmla="*/ 170 h 681"/>
                  <a:gd name="T28" fmla="*/ 284 w 964"/>
                  <a:gd name="T29" fmla="*/ 114 h 681"/>
                  <a:gd name="T30" fmla="*/ 227 w 964"/>
                  <a:gd name="T31" fmla="*/ 114 h 681"/>
                  <a:gd name="T32" fmla="*/ 227 w 964"/>
                  <a:gd name="T33" fmla="*/ 57 h 681"/>
                  <a:gd name="T34" fmla="*/ 170 w 964"/>
                  <a:gd name="T35" fmla="*/ 57 h 681"/>
                  <a:gd name="T36" fmla="*/ 170 w 964"/>
                  <a:gd name="T37" fmla="*/ 0 h 681"/>
                  <a:gd name="T38" fmla="*/ 57 w 964"/>
                  <a:gd name="T39" fmla="*/ 0 h 681"/>
                  <a:gd name="T40" fmla="*/ 57 w 964"/>
                  <a:gd name="T41" fmla="*/ 57 h 681"/>
                  <a:gd name="T42" fmla="*/ 0 w 964"/>
                  <a:gd name="T43" fmla="*/ 57 h 681"/>
                  <a:gd name="T44" fmla="*/ 0 w 964"/>
                  <a:gd name="T45" fmla="*/ 170 h 681"/>
                  <a:gd name="T46" fmla="*/ 57 w 964"/>
                  <a:gd name="T47" fmla="*/ 170 h 681"/>
                  <a:gd name="T48" fmla="*/ 57 w 964"/>
                  <a:gd name="T49" fmla="*/ 284 h 681"/>
                  <a:gd name="T50" fmla="*/ 114 w 964"/>
                  <a:gd name="T51" fmla="*/ 284 h 681"/>
                  <a:gd name="T52" fmla="*/ 114 w 964"/>
                  <a:gd name="T53" fmla="*/ 397 h 681"/>
                  <a:gd name="T54" fmla="*/ 170 w 964"/>
                  <a:gd name="T55" fmla="*/ 397 h 681"/>
                  <a:gd name="T56" fmla="*/ 170 w 964"/>
                  <a:gd name="T57" fmla="*/ 454 h 681"/>
                  <a:gd name="T58" fmla="*/ 227 w 964"/>
                  <a:gd name="T59" fmla="*/ 454 h 681"/>
                  <a:gd name="T60" fmla="*/ 227 w 964"/>
                  <a:gd name="T61" fmla="*/ 511 h 681"/>
                  <a:gd name="T62" fmla="*/ 284 w 964"/>
                  <a:gd name="T63" fmla="*/ 511 h 681"/>
                  <a:gd name="T64" fmla="*/ 284 w 964"/>
                  <a:gd name="T65" fmla="*/ 567 h 681"/>
                  <a:gd name="T66" fmla="*/ 340 w 964"/>
                  <a:gd name="T67" fmla="*/ 567 h 681"/>
                  <a:gd name="T68" fmla="*/ 340 w 964"/>
                  <a:gd name="T69" fmla="*/ 624 h 681"/>
                  <a:gd name="T70" fmla="*/ 397 w 964"/>
                  <a:gd name="T71" fmla="*/ 624 h 681"/>
                  <a:gd name="T72" fmla="*/ 397 w 964"/>
                  <a:gd name="T73" fmla="*/ 681 h 681"/>
                  <a:gd name="T74" fmla="*/ 964 w 964"/>
                  <a:gd name="T75" fmla="*/ 681 h 681"/>
                  <a:gd name="T76" fmla="*/ 964 w 964"/>
                  <a:gd name="T77" fmla="*/ 567 h 681"/>
                  <a:gd name="T78" fmla="*/ 964 w 964"/>
                  <a:gd name="T79" fmla="*/ 511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964" h="681">
                    <a:moveTo>
                      <a:pt x="964" y="511"/>
                    </a:moveTo>
                    <a:lnTo>
                      <a:pt x="851" y="511"/>
                    </a:lnTo>
                    <a:lnTo>
                      <a:pt x="851" y="454"/>
                    </a:lnTo>
                    <a:lnTo>
                      <a:pt x="794" y="454"/>
                    </a:lnTo>
                    <a:lnTo>
                      <a:pt x="794" y="397"/>
                    </a:lnTo>
                    <a:lnTo>
                      <a:pt x="624" y="397"/>
                    </a:lnTo>
                    <a:lnTo>
                      <a:pt x="624" y="454"/>
                    </a:lnTo>
                    <a:lnTo>
                      <a:pt x="567" y="454"/>
                    </a:lnTo>
                    <a:lnTo>
                      <a:pt x="567" y="284"/>
                    </a:lnTo>
                    <a:lnTo>
                      <a:pt x="511" y="284"/>
                    </a:lnTo>
                    <a:lnTo>
                      <a:pt x="511" y="227"/>
                    </a:lnTo>
                    <a:lnTo>
                      <a:pt x="454" y="227"/>
                    </a:lnTo>
                    <a:lnTo>
                      <a:pt x="454" y="170"/>
                    </a:lnTo>
                    <a:lnTo>
                      <a:pt x="284" y="170"/>
                    </a:lnTo>
                    <a:lnTo>
                      <a:pt x="284" y="114"/>
                    </a:lnTo>
                    <a:lnTo>
                      <a:pt x="227" y="114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84"/>
                    </a:lnTo>
                    <a:lnTo>
                      <a:pt x="114" y="284"/>
                    </a:lnTo>
                    <a:lnTo>
                      <a:pt x="114" y="397"/>
                    </a:lnTo>
                    <a:lnTo>
                      <a:pt x="170" y="397"/>
                    </a:lnTo>
                    <a:lnTo>
                      <a:pt x="170" y="454"/>
                    </a:lnTo>
                    <a:lnTo>
                      <a:pt x="227" y="454"/>
                    </a:lnTo>
                    <a:lnTo>
                      <a:pt x="227" y="511"/>
                    </a:lnTo>
                    <a:lnTo>
                      <a:pt x="284" y="511"/>
                    </a:lnTo>
                    <a:lnTo>
                      <a:pt x="284" y="567"/>
                    </a:lnTo>
                    <a:lnTo>
                      <a:pt x="340" y="567"/>
                    </a:lnTo>
                    <a:lnTo>
                      <a:pt x="340" y="624"/>
                    </a:lnTo>
                    <a:lnTo>
                      <a:pt x="397" y="624"/>
                    </a:lnTo>
                    <a:lnTo>
                      <a:pt x="397" y="681"/>
                    </a:lnTo>
                    <a:lnTo>
                      <a:pt x="964" y="681"/>
                    </a:lnTo>
                    <a:lnTo>
                      <a:pt x="964" y="567"/>
                    </a:lnTo>
                    <a:lnTo>
                      <a:pt x="964" y="51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</p:grpSp>
      <p:sp>
        <p:nvSpPr>
          <p:cNvPr id="203" name="テキスト ボックス 202">
            <a:extLst>
              <a:ext uri="{FF2B5EF4-FFF2-40B4-BE49-F238E27FC236}">
                <a16:creationId xmlns:a16="http://schemas.microsoft.com/office/drawing/2014/main" id="{F788E83B-B6F2-4BE2-98C4-78E9A5F50E6D}"/>
              </a:ext>
            </a:extLst>
          </p:cNvPr>
          <p:cNvSpPr txBox="1"/>
          <p:nvPr/>
        </p:nvSpPr>
        <p:spPr>
          <a:xfrm>
            <a:off x="4868183" y="7308537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仙台市</a:t>
            </a:r>
          </a:p>
        </p:txBody>
      </p: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CA81A08F-E3B9-4866-93A1-F7D6960EECA9}"/>
              </a:ext>
            </a:extLst>
          </p:cNvPr>
          <p:cNvGrpSpPr/>
          <p:nvPr/>
        </p:nvGrpSpPr>
        <p:grpSpPr>
          <a:xfrm>
            <a:off x="2025579" y="509113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1" name="四角形: 上の 2 つの角を丸める 60">
              <a:extLst>
                <a:ext uri="{FF2B5EF4-FFF2-40B4-BE49-F238E27FC236}">
                  <a16:creationId xmlns:a16="http://schemas.microsoft.com/office/drawing/2014/main" id="{6830749D-60BE-473C-BA8E-067B2A15C09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仙台市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2" name="四角形: 上の 2 つの角を丸める 61">
              <a:extLst>
                <a:ext uri="{FF2B5EF4-FFF2-40B4-BE49-F238E27FC236}">
                  <a16:creationId xmlns:a16="http://schemas.microsoft.com/office/drawing/2014/main" id="{85425E84-03AB-4DB5-83F2-038F8B032D7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64F608D8-4274-43D3-8F23-6919AC5D35E1}"/>
              </a:ext>
            </a:extLst>
          </p:cNvPr>
          <p:cNvGrpSpPr/>
          <p:nvPr/>
        </p:nvGrpSpPr>
        <p:grpSpPr>
          <a:xfrm>
            <a:off x="5038243" y="772732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4" name="四角形: 上の 2 つの角を丸める 63">
              <a:extLst>
                <a:ext uri="{FF2B5EF4-FFF2-40B4-BE49-F238E27FC236}">
                  <a16:creationId xmlns:a16="http://schemas.microsoft.com/office/drawing/2014/main" id="{DC904CB8-C419-4CFF-BB7D-667FDC243E4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泉区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5" name="四角形: 上の 2 つの角を丸める 64">
              <a:extLst>
                <a:ext uri="{FF2B5EF4-FFF2-40B4-BE49-F238E27FC236}">
                  <a16:creationId xmlns:a16="http://schemas.microsoft.com/office/drawing/2014/main" id="{4B16E12D-4336-4BB2-9B2C-802ABEFEBF2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95079A56-A96A-4C24-8CDF-1AAD571C74F4}"/>
              </a:ext>
            </a:extLst>
          </p:cNvPr>
          <p:cNvGrpSpPr/>
          <p:nvPr/>
        </p:nvGrpSpPr>
        <p:grpSpPr>
          <a:xfrm>
            <a:off x="5964835" y="827596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7" name="四角形: 上の 2 つの角を丸める 66">
              <a:extLst>
                <a:ext uri="{FF2B5EF4-FFF2-40B4-BE49-F238E27FC236}">
                  <a16:creationId xmlns:a16="http://schemas.microsoft.com/office/drawing/2014/main" id="{F11CC4EC-B32E-4FE3-A5B6-232A7EA0295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ysClr val="windowText" lastClr="000000"/>
                  </a:solidFill>
                  <a:latin typeface="メイリオ"/>
                  <a:ea typeface="メイリオ"/>
                  <a:cs typeface="メイリオ"/>
                </a:rPr>
                <a:t>宮城野区</a:t>
              </a:r>
            </a:p>
          </p:txBody>
        </p:sp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E5645BB8-F6AA-4E7C-97DE-F809B0477FD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0FCDE94A-EB0E-4908-9487-58018A08FAE8}"/>
              </a:ext>
            </a:extLst>
          </p:cNvPr>
          <p:cNvGrpSpPr/>
          <p:nvPr/>
        </p:nvGrpSpPr>
        <p:grpSpPr>
          <a:xfrm>
            <a:off x="5830723" y="900748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0" name="四角形: 上の 2 つの角を丸める 69">
              <a:extLst>
                <a:ext uri="{FF2B5EF4-FFF2-40B4-BE49-F238E27FC236}">
                  <a16:creationId xmlns:a16="http://schemas.microsoft.com/office/drawing/2014/main" id="{2CD00BC0-3364-4AA2-A506-706D3486F95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ysClr val="windowText" lastClr="000000"/>
                  </a:solidFill>
                  <a:latin typeface="メイリオ"/>
                  <a:ea typeface="メイリオ"/>
                  <a:cs typeface="メイリオ"/>
                </a:rPr>
                <a:t>若林区</a:t>
              </a:r>
            </a:p>
          </p:txBody>
        </p:sp>
        <p:sp>
          <p:nvSpPr>
            <p:cNvPr id="71" name="四角形: 上の 2 つの角を丸める 70">
              <a:extLst>
                <a:ext uri="{FF2B5EF4-FFF2-40B4-BE49-F238E27FC236}">
                  <a16:creationId xmlns:a16="http://schemas.microsoft.com/office/drawing/2014/main" id="{9B95B15B-F422-4658-8D3A-0D4AFFFFC4A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AB3F45FE-F4BF-4E37-B3ED-7FF5818E6EF6}"/>
              </a:ext>
            </a:extLst>
          </p:cNvPr>
          <p:cNvGrpSpPr/>
          <p:nvPr/>
        </p:nvGrpSpPr>
        <p:grpSpPr>
          <a:xfrm>
            <a:off x="4355491" y="817842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3" name="四角形: 上の 2 つの角を丸める 72">
              <a:extLst>
                <a:ext uri="{FF2B5EF4-FFF2-40B4-BE49-F238E27FC236}">
                  <a16:creationId xmlns:a16="http://schemas.microsoft.com/office/drawing/2014/main" id="{7E1DBDA5-21D1-4F33-AB43-96AA8340C54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青葉区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4" name="四角形: 上の 2 つの角を丸める 73">
              <a:extLst>
                <a:ext uri="{FF2B5EF4-FFF2-40B4-BE49-F238E27FC236}">
                  <a16:creationId xmlns:a16="http://schemas.microsoft.com/office/drawing/2014/main" id="{0C6B61E7-0CA6-4199-B089-C505D1CA251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B73682F7-C048-4906-A5F7-DD98515950DC}"/>
              </a:ext>
            </a:extLst>
          </p:cNvPr>
          <p:cNvGrpSpPr/>
          <p:nvPr/>
        </p:nvGrpSpPr>
        <p:grpSpPr>
          <a:xfrm>
            <a:off x="3843427" y="871487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D4A71A52-3005-4E9F-931A-62A1DE91055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ysClr val="windowText" lastClr="000000"/>
                  </a:solidFill>
                  <a:latin typeface="メイリオ"/>
                  <a:ea typeface="メイリオ"/>
                  <a:cs typeface="メイリオ"/>
                </a:rPr>
                <a:t>太白区</a:t>
              </a:r>
            </a:p>
          </p:txBody>
        </p:sp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382864FE-5C9C-480A-89E6-63369C26F76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B81E56D3-9431-4D04-A658-42E16175BEDA}"/>
              </a:ext>
            </a:extLst>
          </p:cNvPr>
          <p:cNvGrpSpPr/>
          <p:nvPr/>
        </p:nvGrpSpPr>
        <p:grpSpPr>
          <a:xfrm>
            <a:off x="2806775" y="193032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9" name="四角形: 上の 2 つの角を丸める 78">
              <a:extLst>
                <a:ext uri="{FF2B5EF4-FFF2-40B4-BE49-F238E27FC236}">
                  <a16:creationId xmlns:a16="http://schemas.microsoft.com/office/drawing/2014/main" id="{B38EF9A4-936B-4BCD-BBBE-E0011481688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栗原市</a:t>
              </a:r>
            </a:p>
          </p:txBody>
        </p:sp>
        <p:sp>
          <p:nvSpPr>
            <p:cNvPr id="80" name="四角形: 上の 2 つの角を丸める 79">
              <a:extLst>
                <a:ext uri="{FF2B5EF4-FFF2-40B4-BE49-F238E27FC236}">
                  <a16:creationId xmlns:a16="http://schemas.microsoft.com/office/drawing/2014/main" id="{B5FC5EE9-2179-4DAC-97A2-57224672D55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235CB55D-D97F-43DA-9B72-1D34A0A91112}"/>
              </a:ext>
            </a:extLst>
          </p:cNvPr>
          <p:cNvGrpSpPr/>
          <p:nvPr/>
        </p:nvGrpSpPr>
        <p:grpSpPr>
          <a:xfrm>
            <a:off x="4376495" y="276852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0209D44A-65E3-4B1C-9143-D372CE8B996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登米市</a:t>
              </a:r>
            </a:p>
          </p:txBody>
        </p:sp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86E175FD-A6D0-4014-8BE2-4CD77759AFD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1F5F1F85-35AD-412B-B567-C1B21F0963B6}"/>
              </a:ext>
            </a:extLst>
          </p:cNvPr>
          <p:cNvGrpSpPr/>
          <p:nvPr/>
        </p:nvGrpSpPr>
        <p:grpSpPr>
          <a:xfrm>
            <a:off x="2654375" y="283710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5" name="四角形: 上の 2 つの角を丸める 84">
              <a:extLst>
                <a:ext uri="{FF2B5EF4-FFF2-40B4-BE49-F238E27FC236}">
                  <a16:creationId xmlns:a16="http://schemas.microsoft.com/office/drawing/2014/main" id="{FBEA14B5-04FD-4BFF-AB0F-6950BA7B70A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大崎市</a:t>
              </a:r>
            </a:p>
          </p:txBody>
        </p:sp>
        <p:sp>
          <p:nvSpPr>
            <p:cNvPr id="86" name="四角形: 上の 2 つの角を丸める 85">
              <a:extLst>
                <a:ext uri="{FF2B5EF4-FFF2-40B4-BE49-F238E27FC236}">
                  <a16:creationId xmlns:a16="http://schemas.microsoft.com/office/drawing/2014/main" id="{D0C872F1-413D-4340-98B2-5986A7146E1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3833373C-7107-42A5-8914-20838D45A1E6}"/>
              </a:ext>
            </a:extLst>
          </p:cNvPr>
          <p:cNvGrpSpPr/>
          <p:nvPr/>
        </p:nvGrpSpPr>
        <p:grpSpPr>
          <a:xfrm>
            <a:off x="1724735" y="321048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8" name="四角形: 上の 2 つの角を丸める 87">
              <a:extLst>
                <a:ext uri="{FF2B5EF4-FFF2-40B4-BE49-F238E27FC236}">
                  <a16:creationId xmlns:a16="http://schemas.microsoft.com/office/drawing/2014/main" id="{92DB3FC1-9C16-45D2-91C8-5A8190D41FF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加美町</a:t>
              </a:r>
            </a:p>
          </p:txBody>
        </p:sp>
        <p:sp>
          <p:nvSpPr>
            <p:cNvPr id="89" name="四角形: 上の 2 つの角を丸める 88">
              <a:extLst>
                <a:ext uri="{FF2B5EF4-FFF2-40B4-BE49-F238E27FC236}">
                  <a16:creationId xmlns:a16="http://schemas.microsoft.com/office/drawing/2014/main" id="{C2CDE4D9-96F2-4317-B6CB-D86CA67BFAF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DBD67399-95E7-4194-8C7D-14D7C68338EC}"/>
              </a:ext>
            </a:extLst>
          </p:cNvPr>
          <p:cNvGrpSpPr/>
          <p:nvPr/>
        </p:nvGrpSpPr>
        <p:grpSpPr>
          <a:xfrm>
            <a:off x="5649035" y="166362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1" name="四角形: 上の 2 つの角を丸める 90">
              <a:extLst>
                <a:ext uri="{FF2B5EF4-FFF2-40B4-BE49-F238E27FC236}">
                  <a16:creationId xmlns:a16="http://schemas.microsoft.com/office/drawing/2014/main" id="{6E6942C0-411D-449B-8318-9B9D3370D89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気仙沼市</a:t>
              </a:r>
            </a:p>
          </p:txBody>
        </p:sp>
        <p:sp>
          <p:nvSpPr>
            <p:cNvPr id="95" name="四角形: 上の 2 つの角を丸める 94">
              <a:extLst>
                <a:ext uri="{FF2B5EF4-FFF2-40B4-BE49-F238E27FC236}">
                  <a16:creationId xmlns:a16="http://schemas.microsoft.com/office/drawing/2014/main" id="{67F3CF15-7D57-4C7A-9719-2C73864A088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27822F29-8264-44BF-8BDA-19A6080202FF}"/>
              </a:ext>
            </a:extLst>
          </p:cNvPr>
          <p:cNvGrpSpPr/>
          <p:nvPr/>
        </p:nvGrpSpPr>
        <p:grpSpPr>
          <a:xfrm>
            <a:off x="5534735" y="276852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7" name="四角形: 上の 2 つの角を丸める 96">
              <a:extLst>
                <a:ext uri="{FF2B5EF4-FFF2-40B4-BE49-F238E27FC236}">
                  <a16:creationId xmlns:a16="http://schemas.microsoft.com/office/drawing/2014/main" id="{A41A7B1C-8600-4101-99CC-995D39F8A75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南三陸町</a:t>
              </a:r>
            </a:p>
          </p:txBody>
        </p:sp>
        <p:sp>
          <p:nvSpPr>
            <p:cNvPr id="98" name="四角形: 上の 2 つの角を丸める 97">
              <a:extLst>
                <a:ext uri="{FF2B5EF4-FFF2-40B4-BE49-F238E27FC236}">
                  <a16:creationId xmlns:a16="http://schemas.microsoft.com/office/drawing/2014/main" id="{525E518E-2530-43F0-AC6D-3D30FF53C83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6FDA7BCD-0B2D-41E2-84C3-18C7DC621AE7}"/>
              </a:ext>
            </a:extLst>
          </p:cNvPr>
          <p:cNvGrpSpPr/>
          <p:nvPr/>
        </p:nvGrpSpPr>
        <p:grpSpPr>
          <a:xfrm>
            <a:off x="2739954" y="572885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0" name="四角形: 上の 2 つの角を丸める 99">
              <a:extLst>
                <a:ext uri="{FF2B5EF4-FFF2-40B4-BE49-F238E27FC236}">
                  <a16:creationId xmlns:a16="http://schemas.microsoft.com/office/drawing/2014/main" id="{FA167D12-797C-4140-A58C-154DEABD61B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名取市</a:t>
              </a:r>
            </a:p>
          </p:txBody>
        </p:sp>
        <p:sp>
          <p:nvSpPr>
            <p:cNvPr id="101" name="四角形: 上の 2 つの角を丸める 100">
              <a:extLst>
                <a:ext uri="{FF2B5EF4-FFF2-40B4-BE49-F238E27FC236}">
                  <a16:creationId xmlns:a16="http://schemas.microsoft.com/office/drawing/2014/main" id="{4204B694-DC0A-4D07-B182-C6CE6832CA5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A85DAE78-483E-4973-8FF2-FD8651C6CE63}"/>
              </a:ext>
            </a:extLst>
          </p:cNvPr>
          <p:cNvGrpSpPr/>
          <p:nvPr/>
        </p:nvGrpSpPr>
        <p:grpSpPr>
          <a:xfrm>
            <a:off x="196779" y="675800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5" name="四角形: 上の 2 つの角を丸める 104">
              <a:extLst>
                <a:ext uri="{FF2B5EF4-FFF2-40B4-BE49-F238E27FC236}">
                  <a16:creationId xmlns:a16="http://schemas.microsoft.com/office/drawing/2014/main" id="{791FCF47-5A6D-4D3E-9034-7EBF79A28F2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七ヶ宿町</a:t>
              </a:r>
            </a:p>
          </p:txBody>
        </p:sp>
        <p:sp>
          <p:nvSpPr>
            <p:cNvPr id="106" name="四角形: 上の 2 つの角を丸める 105">
              <a:extLst>
                <a:ext uri="{FF2B5EF4-FFF2-40B4-BE49-F238E27FC236}">
                  <a16:creationId xmlns:a16="http://schemas.microsoft.com/office/drawing/2014/main" id="{1B2281A1-1119-4F3A-AD71-ECECC8D6B8B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62B8A049-367A-4E6E-AC38-D924F838BA13}"/>
              </a:ext>
            </a:extLst>
          </p:cNvPr>
          <p:cNvGrpSpPr/>
          <p:nvPr/>
        </p:nvGrpSpPr>
        <p:grpSpPr>
          <a:xfrm>
            <a:off x="1048500" y="727376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31E27583-C984-405E-AD23-05835095B1F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白石市</a:t>
              </a:r>
            </a:p>
          </p:txBody>
        </p:sp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004149C3-BC9B-4C4E-8AA8-1438B307D8F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C458E8B9-5703-467D-BAEC-E07AE8CC5839}"/>
              </a:ext>
            </a:extLst>
          </p:cNvPr>
          <p:cNvGrpSpPr/>
          <p:nvPr/>
        </p:nvGrpSpPr>
        <p:grpSpPr>
          <a:xfrm>
            <a:off x="1997004" y="761525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4B7A445D-2C01-40AB-8E0F-C6930CAB0D4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丸森町</a:t>
              </a:r>
            </a:p>
          </p:txBody>
        </p:sp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54BB2410-BDA6-4B38-A892-59BB5096A90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BA9BAB23-1AC8-41BA-8B6D-1239C5311BB8}"/>
              </a:ext>
            </a:extLst>
          </p:cNvPr>
          <p:cNvGrpSpPr/>
          <p:nvPr/>
        </p:nvGrpSpPr>
        <p:grpSpPr>
          <a:xfrm>
            <a:off x="2739954" y="620555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D0FD56AE-DDC6-4466-B53C-FFCE10D2877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岩沼市</a:t>
              </a:r>
            </a:p>
          </p:txBody>
        </p:sp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D0C82247-3C93-40E5-9D8E-2F6CC38B084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634B041B-F193-456C-A57D-BA10919E3D46}"/>
              </a:ext>
            </a:extLst>
          </p:cNvPr>
          <p:cNvGrpSpPr/>
          <p:nvPr/>
        </p:nvGrpSpPr>
        <p:grpSpPr>
          <a:xfrm>
            <a:off x="2739954" y="666275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7" name="四角形: 上の 2 つの角を丸める 116">
              <a:extLst>
                <a:ext uri="{FF2B5EF4-FFF2-40B4-BE49-F238E27FC236}">
                  <a16:creationId xmlns:a16="http://schemas.microsoft.com/office/drawing/2014/main" id="{8E1F5473-B60E-482B-8855-1588D9D092C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亘理町</a:t>
              </a:r>
            </a:p>
          </p:txBody>
        </p:sp>
        <p:sp>
          <p:nvSpPr>
            <p:cNvPr id="118" name="四角形: 上の 2 つの角を丸める 117">
              <a:extLst>
                <a:ext uri="{FF2B5EF4-FFF2-40B4-BE49-F238E27FC236}">
                  <a16:creationId xmlns:a16="http://schemas.microsoft.com/office/drawing/2014/main" id="{04AC6A92-D127-4EFA-A85B-4972A5F591F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513CF248-49E6-486B-B53F-B6D3B170DB2B}"/>
              </a:ext>
            </a:extLst>
          </p:cNvPr>
          <p:cNvGrpSpPr/>
          <p:nvPr/>
        </p:nvGrpSpPr>
        <p:grpSpPr>
          <a:xfrm>
            <a:off x="2739954" y="71294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BA8FE9AF-E5B6-465C-8ACD-C1A7587129B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山元町</a:t>
              </a:r>
            </a:p>
          </p:txBody>
        </p:sp>
        <p:sp>
          <p:nvSpPr>
            <p:cNvPr id="121" name="四角形: 上の 2 つの角を丸める 120">
              <a:extLst>
                <a:ext uri="{FF2B5EF4-FFF2-40B4-BE49-F238E27FC236}">
                  <a16:creationId xmlns:a16="http://schemas.microsoft.com/office/drawing/2014/main" id="{9A3C7462-8860-492B-B5D2-EAC91A9E45D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C8534A4E-03D9-4ABE-B18D-DE20E085D680}"/>
              </a:ext>
            </a:extLst>
          </p:cNvPr>
          <p:cNvGrpSpPr/>
          <p:nvPr/>
        </p:nvGrpSpPr>
        <p:grpSpPr>
          <a:xfrm>
            <a:off x="4792662" y="38059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3" name="四角形: 上の 2 つの角を丸める 122">
              <a:extLst>
                <a:ext uri="{FF2B5EF4-FFF2-40B4-BE49-F238E27FC236}">
                  <a16:creationId xmlns:a16="http://schemas.microsoft.com/office/drawing/2014/main" id="{359A1609-C80B-409C-BDBA-57AE381CDB5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石巻市</a:t>
              </a:r>
            </a:p>
          </p:txBody>
        </p:sp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9DA94376-835B-4CB0-88B0-CB501CB4131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9D4652F2-3610-4754-8AAA-EE01843570D4}"/>
              </a:ext>
            </a:extLst>
          </p:cNvPr>
          <p:cNvGrpSpPr/>
          <p:nvPr/>
        </p:nvGrpSpPr>
        <p:grpSpPr>
          <a:xfrm>
            <a:off x="5582360" y="433062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1B473DFB-AE49-4590-BCF1-E4787C06BBC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女川町</a:t>
              </a:r>
            </a:p>
          </p:txBody>
        </p:sp>
        <p:sp>
          <p:nvSpPr>
            <p:cNvPr id="127" name="四角形: 上の 2 つの角を丸める 126">
              <a:extLst>
                <a:ext uri="{FF2B5EF4-FFF2-40B4-BE49-F238E27FC236}">
                  <a16:creationId xmlns:a16="http://schemas.microsoft.com/office/drawing/2014/main" id="{7B3B60EC-4E8F-4493-A1CE-0BABF08C53A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EC525F64-5760-4A9C-B571-9E17929EF356}"/>
              </a:ext>
            </a:extLst>
          </p:cNvPr>
          <p:cNvGrpSpPr/>
          <p:nvPr/>
        </p:nvGrpSpPr>
        <p:grpSpPr>
          <a:xfrm>
            <a:off x="1228090" y="596846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9" name="四角形: 上の 2 つの角を丸める 128">
              <a:extLst>
                <a:ext uri="{FF2B5EF4-FFF2-40B4-BE49-F238E27FC236}">
                  <a16:creationId xmlns:a16="http://schemas.microsoft.com/office/drawing/2014/main" id="{0AD88CA4-4D0E-4CFE-A86B-AF7F16C537E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蔵王町</a:t>
              </a:r>
            </a:p>
          </p:txBody>
        </p:sp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606F050E-3449-4F71-A8F2-ABCF52F9130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8CC83E1F-8FFB-4AAB-B69A-9CCC77AEF518}"/>
              </a:ext>
            </a:extLst>
          </p:cNvPr>
          <p:cNvGrpSpPr/>
          <p:nvPr/>
        </p:nvGrpSpPr>
        <p:grpSpPr>
          <a:xfrm>
            <a:off x="1990090" y="596846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2" name="四角形: 上の 2 つの角を丸める 131">
              <a:extLst>
                <a:ext uri="{FF2B5EF4-FFF2-40B4-BE49-F238E27FC236}">
                  <a16:creationId xmlns:a16="http://schemas.microsoft.com/office/drawing/2014/main" id="{141C0EAF-8BA7-499B-8010-7916762AE3C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村田町</a:t>
              </a:r>
            </a:p>
          </p:txBody>
        </p:sp>
        <p:sp>
          <p:nvSpPr>
            <p:cNvPr id="133" name="四角形: 上の 2 つの角を丸める 132">
              <a:extLst>
                <a:ext uri="{FF2B5EF4-FFF2-40B4-BE49-F238E27FC236}">
                  <a16:creationId xmlns:a16="http://schemas.microsoft.com/office/drawing/2014/main" id="{8D72BF22-615F-4140-9999-10891BD1486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6CC3881E-AB9E-48A5-BADE-8F39397B1FDC}"/>
              </a:ext>
            </a:extLst>
          </p:cNvPr>
          <p:cNvGrpSpPr/>
          <p:nvPr/>
        </p:nvGrpSpPr>
        <p:grpSpPr>
          <a:xfrm>
            <a:off x="1228090" y="643519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5" name="四角形: 上の 2 つの角を丸める 134">
              <a:extLst>
                <a:ext uri="{FF2B5EF4-FFF2-40B4-BE49-F238E27FC236}">
                  <a16:creationId xmlns:a16="http://schemas.microsoft.com/office/drawing/2014/main" id="{84FBFE53-9878-4C5B-A490-335BEE803ED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大河原町</a:t>
              </a:r>
            </a:p>
          </p:txBody>
        </p:sp>
        <p:sp>
          <p:nvSpPr>
            <p:cNvPr id="136" name="四角形: 上の 2 つの角を丸める 135">
              <a:extLst>
                <a:ext uri="{FF2B5EF4-FFF2-40B4-BE49-F238E27FC236}">
                  <a16:creationId xmlns:a16="http://schemas.microsoft.com/office/drawing/2014/main" id="{866BCB64-6D58-4FF4-8462-98D6150899C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7" name="グループ化 136">
            <a:extLst>
              <a:ext uri="{FF2B5EF4-FFF2-40B4-BE49-F238E27FC236}">
                <a16:creationId xmlns:a16="http://schemas.microsoft.com/office/drawing/2014/main" id="{77AA046F-0783-4896-9518-6D7793485554}"/>
              </a:ext>
            </a:extLst>
          </p:cNvPr>
          <p:cNvGrpSpPr/>
          <p:nvPr/>
        </p:nvGrpSpPr>
        <p:grpSpPr>
          <a:xfrm>
            <a:off x="1990090" y="643519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8" name="四角形: 上の 2 つの角を丸める 137">
              <a:extLst>
                <a:ext uri="{FF2B5EF4-FFF2-40B4-BE49-F238E27FC236}">
                  <a16:creationId xmlns:a16="http://schemas.microsoft.com/office/drawing/2014/main" id="{0B351602-22F8-44AC-93A5-FA0F0DC0115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柴田町</a:t>
              </a:r>
            </a:p>
          </p:txBody>
        </p:sp>
        <p:sp>
          <p:nvSpPr>
            <p:cNvPr id="139" name="四角形: 上の 2 つの角を丸める 138">
              <a:extLst>
                <a:ext uri="{FF2B5EF4-FFF2-40B4-BE49-F238E27FC236}">
                  <a16:creationId xmlns:a16="http://schemas.microsoft.com/office/drawing/2014/main" id="{9E4F4F3E-FD35-4FB8-B4E7-73F769C507D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9EAA40D0-E6E2-4155-B1F9-2764CC753DDD}"/>
              </a:ext>
            </a:extLst>
          </p:cNvPr>
          <p:cNvGrpSpPr/>
          <p:nvPr/>
        </p:nvGrpSpPr>
        <p:grpSpPr>
          <a:xfrm>
            <a:off x="1866265" y="691144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AAAFB983-3E69-4E00-B553-3A12CC32E78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角田市</a:t>
              </a:r>
            </a:p>
          </p:txBody>
        </p:sp>
        <p:sp>
          <p:nvSpPr>
            <p:cNvPr id="142" name="四角形: 上の 2 つの角を丸める 141">
              <a:extLst>
                <a:ext uri="{FF2B5EF4-FFF2-40B4-BE49-F238E27FC236}">
                  <a16:creationId xmlns:a16="http://schemas.microsoft.com/office/drawing/2014/main" id="{AD0999E2-F460-4780-9E46-6841D6268D9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3B9866DB-74C6-41A5-B600-190D75E41F85}"/>
              </a:ext>
            </a:extLst>
          </p:cNvPr>
          <p:cNvGrpSpPr/>
          <p:nvPr/>
        </p:nvGrpSpPr>
        <p:grpSpPr>
          <a:xfrm>
            <a:off x="1857588" y="369589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03292053-CF0F-490A-B840-FCC0F638986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色麻町</a:t>
              </a:r>
            </a:p>
          </p:txBody>
        </p:sp>
        <p:sp>
          <p:nvSpPr>
            <p:cNvPr id="145" name="四角形: 上の 2 つの角を丸める 144">
              <a:extLst>
                <a:ext uri="{FF2B5EF4-FFF2-40B4-BE49-F238E27FC236}">
                  <a16:creationId xmlns:a16="http://schemas.microsoft.com/office/drawing/2014/main" id="{28FB3755-5D7A-49D7-9913-0148FB4F69B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7D8B06E6-0136-498C-9709-E63B5E3FF66F}"/>
              </a:ext>
            </a:extLst>
          </p:cNvPr>
          <p:cNvGrpSpPr/>
          <p:nvPr/>
        </p:nvGrpSpPr>
        <p:grpSpPr>
          <a:xfrm>
            <a:off x="2629113" y="375284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2" name="四角形: 上の 2 つの角を丸める 191">
              <a:extLst>
                <a:ext uri="{FF2B5EF4-FFF2-40B4-BE49-F238E27FC236}">
                  <a16:creationId xmlns:a16="http://schemas.microsoft.com/office/drawing/2014/main" id="{9EA78E5C-B7C8-48C2-8806-CD261D81299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大衡村</a:t>
              </a:r>
            </a:p>
          </p:txBody>
        </p:sp>
        <p:sp>
          <p:nvSpPr>
            <p:cNvPr id="193" name="四角形: 上の 2 つの角を丸める 192">
              <a:extLst>
                <a:ext uri="{FF2B5EF4-FFF2-40B4-BE49-F238E27FC236}">
                  <a16:creationId xmlns:a16="http://schemas.microsoft.com/office/drawing/2014/main" id="{DA3D4AEB-0265-4634-A51B-C98AE245DF1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4" name="グループ化 193">
            <a:extLst>
              <a:ext uri="{FF2B5EF4-FFF2-40B4-BE49-F238E27FC236}">
                <a16:creationId xmlns:a16="http://schemas.microsoft.com/office/drawing/2014/main" id="{0C0C88A3-D800-4FFC-A155-3E4F72A2894A}"/>
              </a:ext>
            </a:extLst>
          </p:cNvPr>
          <p:cNvGrpSpPr/>
          <p:nvPr/>
        </p:nvGrpSpPr>
        <p:grpSpPr>
          <a:xfrm>
            <a:off x="1867113" y="420072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5" name="四角形: 上の 2 つの角を丸める 194">
              <a:extLst>
                <a:ext uri="{FF2B5EF4-FFF2-40B4-BE49-F238E27FC236}">
                  <a16:creationId xmlns:a16="http://schemas.microsoft.com/office/drawing/2014/main" id="{D29BB31C-AA06-47DD-AD00-E958A69DAEF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大和町</a:t>
              </a:r>
            </a:p>
          </p:txBody>
        </p:sp>
        <p:sp>
          <p:nvSpPr>
            <p:cNvPr id="196" name="四角形: 上の 2 つの角を丸める 195">
              <a:extLst>
                <a:ext uri="{FF2B5EF4-FFF2-40B4-BE49-F238E27FC236}">
                  <a16:creationId xmlns:a16="http://schemas.microsoft.com/office/drawing/2014/main" id="{1A650AA4-E98C-4EE2-9786-88AF0E0988B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4" name="グループ化 203">
            <a:extLst>
              <a:ext uri="{FF2B5EF4-FFF2-40B4-BE49-F238E27FC236}">
                <a16:creationId xmlns:a16="http://schemas.microsoft.com/office/drawing/2014/main" id="{597690CD-03BC-4D38-AC8F-DAD1B33AA4FA}"/>
              </a:ext>
            </a:extLst>
          </p:cNvPr>
          <p:cNvGrpSpPr/>
          <p:nvPr/>
        </p:nvGrpSpPr>
        <p:grpSpPr>
          <a:xfrm>
            <a:off x="4087812" y="332973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5" name="四角形: 上の 2 つの角を丸める 204">
              <a:extLst>
                <a:ext uri="{FF2B5EF4-FFF2-40B4-BE49-F238E27FC236}">
                  <a16:creationId xmlns:a16="http://schemas.microsoft.com/office/drawing/2014/main" id="{41E342EE-3776-4DFF-B1D2-5BCFFDF73CA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涌谷町</a:t>
              </a:r>
            </a:p>
          </p:txBody>
        </p:sp>
        <p:sp>
          <p:nvSpPr>
            <p:cNvPr id="206" name="四角形: 上の 2 つの角を丸める 205">
              <a:extLst>
                <a:ext uri="{FF2B5EF4-FFF2-40B4-BE49-F238E27FC236}">
                  <a16:creationId xmlns:a16="http://schemas.microsoft.com/office/drawing/2014/main" id="{BF7AEFA4-9F97-4132-949B-7B46D950C98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7" name="グループ化 206">
            <a:extLst>
              <a:ext uri="{FF2B5EF4-FFF2-40B4-BE49-F238E27FC236}">
                <a16:creationId xmlns:a16="http://schemas.microsoft.com/office/drawing/2014/main" id="{184DFA4D-F22B-4325-87B0-880670C51896}"/>
              </a:ext>
            </a:extLst>
          </p:cNvPr>
          <p:cNvGrpSpPr/>
          <p:nvPr/>
        </p:nvGrpSpPr>
        <p:grpSpPr>
          <a:xfrm>
            <a:off x="3621087" y="38059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8" name="四角形: 上の 2 つの角を丸める 207">
              <a:extLst>
                <a:ext uri="{FF2B5EF4-FFF2-40B4-BE49-F238E27FC236}">
                  <a16:creationId xmlns:a16="http://schemas.microsoft.com/office/drawing/2014/main" id="{602A98E0-8A0B-4188-872B-CDF260265C2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美里町</a:t>
              </a:r>
            </a:p>
          </p:txBody>
        </p:sp>
        <p:sp>
          <p:nvSpPr>
            <p:cNvPr id="209" name="四角形: 上の 2 つの角を丸める 208">
              <a:extLst>
                <a:ext uri="{FF2B5EF4-FFF2-40B4-BE49-F238E27FC236}">
                  <a16:creationId xmlns:a16="http://schemas.microsoft.com/office/drawing/2014/main" id="{9DFA2B2F-9FC5-4639-B50A-5B275072730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0" name="グループ化 209">
            <a:extLst>
              <a:ext uri="{FF2B5EF4-FFF2-40B4-BE49-F238E27FC236}">
                <a16:creationId xmlns:a16="http://schemas.microsoft.com/office/drawing/2014/main" id="{64DBADE4-9DBD-4135-86BB-C2892D52CB1B}"/>
              </a:ext>
            </a:extLst>
          </p:cNvPr>
          <p:cNvGrpSpPr/>
          <p:nvPr/>
        </p:nvGrpSpPr>
        <p:grpSpPr>
          <a:xfrm>
            <a:off x="4221162" y="428223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1" name="四角形: 上の 2 つの角を丸める 210">
              <a:extLst>
                <a:ext uri="{FF2B5EF4-FFF2-40B4-BE49-F238E27FC236}">
                  <a16:creationId xmlns:a16="http://schemas.microsoft.com/office/drawing/2014/main" id="{40C4B2CF-7D43-4DB0-91C5-3F0D6EEF437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東松島市</a:t>
              </a:r>
            </a:p>
          </p:txBody>
        </p:sp>
        <p:sp>
          <p:nvSpPr>
            <p:cNvPr id="212" name="四角形: 上の 2 つの角を丸める 211">
              <a:extLst>
                <a:ext uri="{FF2B5EF4-FFF2-40B4-BE49-F238E27FC236}">
                  <a16:creationId xmlns:a16="http://schemas.microsoft.com/office/drawing/2014/main" id="{80ED74DF-84BE-4CEE-BD01-A9AA437A05F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3" name="グループ化 212">
            <a:extLst>
              <a:ext uri="{FF2B5EF4-FFF2-40B4-BE49-F238E27FC236}">
                <a16:creationId xmlns:a16="http://schemas.microsoft.com/office/drawing/2014/main" id="{A668FE82-2937-45A6-97AA-99CA10670C3C}"/>
              </a:ext>
            </a:extLst>
          </p:cNvPr>
          <p:cNvGrpSpPr/>
          <p:nvPr/>
        </p:nvGrpSpPr>
        <p:grpSpPr>
          <a:xfrm>
            <a:off x="3180715" y="526361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4" name="四角形: 上の 2 つの角を丸める 213">
              <a:extLst>
                <a:ext uri="{FF2B5EF4-FFF2-40B4-BE49-F238E27FC236}">
                  <a16:creationId xmlns:a16="http://schemas.microsoft.com/office/drawing/2014/main" id="{F2BA4BFC-9271-4F49-98F1-CA2D5EFAE61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多賀城市</a:t>
              </a:r>
            </a:p>
          </p:txBody>
        </p:sp>
        <p:sp>
          <p:nvSpPr>
            <p:cNvPr id="215" name="四角形: 上の 2 つの角を丸める 214">
              <a:extLst>
                <a:ext uri="{FF2B5EF4-FFF2-40B4-BE49-F238E27FC236}">
                  <a16:creationId xmlns:a16="http://schemas.microsoft.com/office/drawing/2014/main" id="{75871286-DCD5-4F64-955A-42208264CDD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6" name="グループ化 215">
            <a:extLst>
              <a:ext uri="{FF2B5EF4-FFF2-40B4-BE49-F238E27FC236}">
                <a16:creationId xmlns:a16="http://schemas.microsoft.com/office/drawing/2014/main" id="{4FE20107-D796-4F42-B9AE-82BB23427E06}"/>
              </a:ext>
            </a:extLst>
          </p:cNvPr>
          <p:cNvGrpSpPr/>
          <p:nvPr/>
        </p:nvGrpSpPr>
        <p:grpSpPr>
          <a:xfrm>
            <a:off x="3942715" y="526361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7" name="四角形: 上の 2 つの角を丸める 216">
              <a:extLst>
                <a:ext uri="{FF2B5EF4-FFF2-40B4-BE49-F238E27FC236}">
                  <a16:creationId xmlns:a16="http://schemas.microsoft.com/office/drawing/2014/main" id="{02BAFDBE-46D6-401A-9B1E-9B611531482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七ヶ浜町</a:t>
              </a:r>
            </a:p>
          </p:txBody>
        </p:sp>
        <p:sp>
          <p:nvSpPr>
            <p:cNvPr id="218" name="四角形: 上の 2 つの角を丸める 217">
              <a:extLst>
                <a:ext uri="{FF2B5EF4-FFF2-40B4-BE49-F238E27FC236}">
                  <a16:creationId xmlns:a16="http://schemas.microsoft.com/office/drawing/2014/main" id="{DBDBD0B4-CAA9-43E1-93F3-A6B9A2516E4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9" name="グループ化 218">
            <a:extLst>
              <a:ext uri="{FF2B5EF4-FFF2-40B4-BE49-F238E27FC236}">
                <a16:creationId xmlns:a16="http://schemas.microsoft.com/office/drawing/2014/main" id="{E1FF4A0B-F3A1-43BC-BB10-D655D6E14CD6}"/>
              </a:ext>
            </a:extLst>
          </p:cNvPr>
          <p:cNvGrpSpPr/>
          <p:nvPr/>
        </p:nvGrpSpPr>
        <p:grpSpPr>
          <a:xfrm>
            <a:off x="2924752" y="479689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0" name="四角形: 上の 2 つの角を丸める 219">
              <a:extLst>
                <a:ext uri="{FF2B5EF4-FFF2-40B4-BE49-F238E27FC236}">
                  <a16:creationId xmlns:a16="http://schemas.microsoft.com/office/drawing/2014/main" id="{FD463E5B-6906-4997-8FE1-9686C684C79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利府町</a:t>
              </a:r>
            </a:p>
          </p:txBody>
        </p:sp>
        <p:sp>
          <p:nvSpPr>
            <p:cNvPr id="221" name="四角形: 上の 2 つの角を丸める 220">
              <a:extLst>
                <a:ext uri="{FF2B5EF4-FFF2-40B4-BE49-F238E27FC236}">
                  <a16:creationId xmlns:a16="http://schemas.microsoft.com/office/drawing/2014/main" id="{28C0B435-A6D6-4824-872E-72826ACF9C8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2" name="グループ化 221">
            <a:extLst>
              <a:ext uri="{FF2B5EF4-FFF2-40B4-BE49-F238E27FC236}">
                <a16:creationId xmlns:a16="http://schemas.microsoft.com/office/drawing/2014/main" id="{68FCFDB6-7C25-4D09-998F-7317D84E7113}"/>
              </a:ext>
            </a:extLst>
          </p:cNvPr>
          <p:cNvGrpSpPr/>
          <p:nvPr/>
        </p:nvGrpSpPr>
        <p:grpSpPr>
          <a:xfrm>
            <a:off x="3686752" y="479689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3" name="四角形: 上の 2 つの角を丸める 222">
              <a:extLst>
                <a:ext uri="{FF2B5EF4-FFF2-40B4-BE49-F238E27FC236}">
                  <a16:creationId xmlns:a16="http://schemas.microsoft.com/office/drawing/2014/main" id="{71E56E7D-B3F2-477E-A6EF-19CB42CA271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塩竃市</a:t>
              </a:r>
            </a:p>
          </p:txBody>
        </p:sp>
        <p:sp>
          <p:nvSpPr>
            <p:cNvPr id="224" name="四角形: 上の 2 つの角を丸める 223">
              <a:extLst>
                <a:ext uri="{FF2B5EF4-FFF2-40B4-BE49-F238E27FC236}">
                  <a16:creationId xmlns:a16="http://schemas.microsoft.com/office/drawing/2014/main" id="{1D7BE652-F363-4EDE-801E-3A0F9F847C0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5" name="グループ化 224">
            <a:extLst>
              <a:ext uri="{FF2B5EF4-FFF2-40B4-BE49-F238E27FC236}">
                <a16:creationId xmlns:a16="http://schemas.microsoft.com/office/drawing/2014/main" id="{116B9D79-7949-4F13-AF73-7231A7BDCCCD}"/>
              </a:ext>
            </a:extLst>
          </p:cNvPr>
          <p:cNvGrpSpPr/>
          <p:nvPr/>
        </p:nvGrpSpPr>
        <p:grpSpPr>
          <a:xfrm>
            <a:off x="4448752" y="479689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6" name="四角形: 上の 2 つの角を丸める 225">
              <a:extLst>
                <a:ext uri="{FF2B5EF4-FFF2-40B4-BE49-F238E27FC236}">
                  <a16:creationId xmlns:a16="http://schemas.microsoft.com/office/drawing/2014/main" id="{8841A131-46A6-4DC2-8B1C-C993D43B616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松島町</a:t>
              </a:r>
            </a:p>
          </p:txBody>
        </p:sp>
        <p:sp>
          <p:nvSpPr>
            <p:cNvPr id="227" name="四角形: 上の 2 つの角を丸める 226">
              <a:extLst>
                <a:ext uri="{FF2B5EF4-FFF2-40B4-BE49-F238E27FC236}">
                  <a16:creationId xmlns:a16="http://schemas.microsoft.com/office/drawing/2014/main" id="{9F64667E-4E4B-43A3-B449-CE965CA0991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8" name="グループ化 227">
            <a:extLst>
              <a:ext uri="{FF2B5EF4-FFF2-40B4-BE49-F238E27FC236}">
                <a16:creationId xmlns:a16="http://schemas.microsoft.com/office/drawing/2014/main" id="{06AE5E84-E04A-40DD-AB5E-D7F45CF40B78}"/>
              </a:ext>
            </a:extLst>
          </p:cNvPr>
          <p:cNvGrpSpPr/>
          <p:nvPr/>
        </p:nvGrpSpPr>
        <p:grpSpPr>
          <a:xfrm>
            <a:off x="2677102" y="428254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9" name="四角形: 上の 2 つの角を丸める 228">
              <a:extLst>
                <a:ext uri="{FF2B5EF4-FFF2-40B4-BE49-F238E27FC236}">
                  <a16:creationId xmlns:a16="http://schemas.microsoft.com/office/drawing/2014/main" id="{CF7DF949-E160-411B-ADF9-B05177F20C5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富谷町</a:t>
              </a:r>
            </a:p>
          </p:txBody>
        </p:sp>
        <p:sp>
          <p:nvSpPr>
            <p:cNvPr id="230" name="四角形: 上の 2 つの角を丸める 229">
              <a:extLst>
                <a:ext uri="{FF2B5EF4-FFF2-40B4-BE49-F238E27FC236}">
                  <a16:creationId xmlns:a16="http://schemas.microsoft.com/office/drawing/2014/main" id="{F5E2E770-FE62-49F9-83B6-794231DBF0A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1" name="グループ化 230">
            <a:extLst>
              <a:ext uri="{FF2B5EF4-FFF2-40B4-BE49-F238E27FC236}">
                <a16:creationId xmlns:a16="http://schemas.microsoft.com/office/drawing/2014/main" id="{DF7F9B06-742E-4024-81B0-79DF8A8FFF1E}"/>
              </a:ext>
            </a:extLst>
          </p:cNvPr>
          <p:cNvGrpSpPr/>
          <p:nvPr/>
        </p:nvGrpSpPr>
        <p:grpSpPr>
          <a:xfrm>
            <a:off x="3439102" y="428254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32" name="四角形: 上の 2 つの角を丸める 231">
              <a:extLst>
                <a:ext uri="{FF2B5EF4-FFF2-40B4-BE49-F238E27FC236}">
                  <a16:creationId xmlns:a16="http://schemas.microsoft.com/office/drawing/2014/main" id="{C6716998-1870-4A00-9118-6EA4F23A83B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ysClr val="windowText" lastClr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大郷町</a:t>
              </a:r>
            </a:p>
          </p:txBody>
        </p:sp>
        <p:sp>
          <p:nvSpPr>
            <p:cNvPr id="233" name="四角形: 上の 2 つの角を丸める 232">
              <a:extLst>
                <a:ext uri="{FF2B5EF4-FFF2-40B4-BE49-F238E27FC236}">
                  <a16:creationId xmlns:a16="http://schemas.microsoft.com/office/drawing/2014/main" id="{7D82EF5E-6AD8-4AFA-8040-4FC01F0A3F7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89438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350</Words>
  <Application>Microsoft Office PowerPoint</Application>
  <PresentationFormat>A4 210 x 297 mm</PresentationFormat>
  <Paragraphs>330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dmap006_宮城県の市区町村別の数値入力データマップ</dc:title>
  <dc:subject>dmap006_宮城県の市区町村別の数値入力データマップ</dc:subject>
  <dc:creator>でじけろお</dc:creator>
  <cp:keywords/>
  <cp:lastModifiedBy/>
  <cp:revision>1</cp:revision>
  <dcterms:created xsi:type="dcterms:W3CDTF">2012-07-12T05:07:45Z</dcterms:created>
  <dcterms:modified xsi:type="dcterms:W3CDTF">2022-04-11T02:43:56Z</dcterms:modified>
  <cp:category/>
  <cp:version>1</cp:version>
</cp:coreProperties>
</file>